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16.svg"/></Relationships>
</file>

<file path=ppt/diagrams/_rels/data4.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svg"/><Relationship Id="rId1"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svg"/><Relationship Id="rId1"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5.png"/><Relationship Id="rId7" Type="http://schemas.openxmlformats.org/officeDocument/2006/relationships/image" Target="../media/image20.png"/><Relationship Id="rId2" Type="http://schemas.openxmlformats.org/officeDocument/2006/relationships/image" Target="../media/image14.svg"/><Relationship Id="rId1" Type="http://schemas.openxmlformats.org/officeDocument/2006/relationships/image" Target="../media/image19.png"/><Relationship Id="rId6" Type="http://schemas.openxmlformats.org/officeDocument/2006/relationships/image" Target="../media/image10.svg"/><Relationship Id="rId5" Type="http://schemas.openxmlformats.org/officeDocument/2006/relationships/image" Target="../media/image12.png"/><Relationship Id="rId4" Type="http://schemas.openxmlformats.org/officeDocument/2006/relationships/image" Target="../media/image16.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34.png"/><Relationship Id="rId7" Type="http://schemas.openxmlformats.org/officeDocument/2006/relationships/image" Target="../media/image36.png"/><Relationship Id="rId12" Type="http://schemas.openxmlformats.org/officeDocument/2006/relationships/image" Target="../media/image32.svg"/><Relationship Id="rId2" Type="http://schemas.openxmlformats.org/officeDocument/2006/relationships/image" Target="../media/image22.svg"/><Relationship Id="rId1" Type="http://schemas.openxmlformats.org/officeDocument/2006/relationships/image" Target="../media/image33.png"/><Relationship Id="rId6" Type="http://schemas.openxmlformats.org/officeDocument/2006/relationships/image" Target="../media/image26.svg"/><Relationship Id="rId11" Type="http://schemas.openxmlformats.org/officeDocument/2006/relationships/image" Target="../media/image38.png"/><Relationship Id="rId5" Type="http://schemas.openxmlformats.org/officeDocument/2006/relationships/image" Target="../media/image3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37.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A91424-2654-4B71-A031-D0EB7D76D594}"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7A0DCD0-CC40-4695-9A2B-ED7D702C2A29}">
      <dgm:prSet/>
      <dgm:spPr/>
      <dgm:t>
        <a:bodyPr/>
        <a:lstStyle/>
        <a:p>
          <a:r>
            <a:rPr lang="nl-NL"/>
            <a:t>Intercultureel een gesprek voeren </a:t>
          </a:r>
          <a:endParaRPr lang="en-US"/>
        </a:p>
      </dgm:t>
    </dgm:pt>
    <dgm:pt modelId="{358F4829-7EB8-405C-9BD2-3956A6827FBE}" type="parTrans" cxnId="{12BBE5A9-4D80-4F97-BDE8-842A84CAE56F}">
      <dgm:prSet/>
      <dgm:spPr/>
      <dgm:t>
        <a:bodyPr/>
        <a:lstStyle/>
        <a:p>
          <a:endParaRPr lang="en-US"/>
        </a:p>
      </dgm:t>
    </dgm:pt>
    <dgm:pt modelId="{4F6EE32C-FEFC-4900-B2F2-44A3030A42E3}" type="sibTrans" cxnId="{12BBE5A9-4D80-4F97-BDE8-842A84CAE56F}">
      <dgm:prSet/>
      <dgm:spPr/>
      <dgm:t>
        <a:bodyPr/>
        <a:lstStyle/>
        <a:p>
          <a:endParaRPr lang="en-US"/>
        </a:p>
      </dgm:t>
    </dgm:pt>
    <dgm:pt modelId="{FCC0A250-9013-4ED2-9B62-6BAB09E18F61}">
      <dgm:prSet/>
      <dgm:spPr/>
      <dgm:t>
        <a:bodyPr/>
        <a:lstStyle/>
        <a:p>
          <a:r>
            <a:rPr lang="nl-NL"/>
            <a:t>Pedagogisch werk </a:t>
          </a:r>
          <a:r>
            <a:rPr lang="nl-NL">
              <a:sym typeface="Wingdings" panose="05000000000000000000" pitchFamily="2" charset="2"/>
            </a:rPr>
            <a:t></a:t>
          </a:r>
          <a:r>
            <a:rPr lang="nl-NL"/>
            <a:t> diversiteit </a:t>
          </a:r>
          <a:endParaRPr lang="en-US"/>
        </a:p>
      </dgm:t>
    </dgm:pt>
    <dgm:pt modelId="{0A0853C1-10F0-48A7-AF4D-2E5EC5EE31CD}" type="parTrans" cxnId="{B5389879-4D45-4924-ACEA-323E6BB2D96A}">
      <dgm:prSet/>
      <dgm:spPr/>
      <dgm:t>
        <a:bodyPr/>
        <a:lstStyle/>
        <a:p>
          <a:endParaRPr lang="en-US"/>
        </a:p>
      </dgm:t>
    </dgm:pt>
    <dgm:pt modelId="{BD22693C-361C-4017-B1E4-E86422A60EAB}" type="sibTrans" cxnId="{B5389879-4D45-4924-ACEA-323E6BB2D96A}">
      <dgm:prSet/>
      <dgm:spPr/>
      <dgm:t>
        <a:bodyPr/>
        <a:lstStyle/>
        <a:p>
          <a:endParaRPr lang="en-US"/>
        </a:p>
      </dgm:t>
    </dgm:pt>
    <dgm:pt modelId="{6F207968-DA23-4F02-A4FE-2622C6FC8DF3}" type="pres">
      <dgm:prSet presAssocID="{7FA91424-2654-4B71-A031-D0EB7D76D594}" presName="root" presStyleCnt="0">
        <dgm:presLayoutVars>
          <dgm:dir/>
          <dgm:resizeHandles val="exact"/>
        </dgm:presLayoutVars>
      </dgm:prSet>
      <dgm:spPr/>
    </dgm:pt>
    <dgm:pt modelId="{B6DC8329-52AE-415D-BD44-800B49B82F76}" type="pres">
      <dgm:prSet presAssocID="{47A0DCD0-CC40-4695-9A2B-ED7D702C2A29}" presName="compNode" presStyleCnt="0"/>
      <dgm:spPr/>
    </dgm:pt>
    <dgm:pt modelId="{9F49146B-8670-4278-B751-4539DFA945ED}" type="pres">
      <dgm:prSet presAssocID="{47A0DCD0-CC40-4695-9A2B-ED7D702C2A29}" presName="bgRect" presStyleLbl="bgShp" presStyleIdx="0" presStyleCnt="2"/>
      <dgm:spPr/>
    </dgm:pt>
    <dgm:pt modelId="{3966E472-56A5-4995-B591-FC7AA052A3C3}" type="pres">
      <dgm:prSet presAssocID="{47A0DCD0-CC40-4695-9A2B-ED7D702C2A2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Bubble"/>
        </a:ext>
      </dgm:extLst>
    </dgm:pt>
    <dgm:pt modelId="{380F80CE-A2D8-4921-9059-79515E951CEA}" type="pres">
      <dgm:prSet presAssocID="{47A0DCD0-CC40-4695-9A2B-ED7D702C2A29}" presName="spaceRect" presStyleCnt="0"/>
      <dgm:spPr/>
    </dgm:pt>
    <dgm:pt modelId="{BAE0969C-5FBB-4BAD-9FAF-A68E34603C31}" type="pres">
      <dgm:prSet presAssocID="{47A0DCD0-CC40-4695-9A2B-ED7D702C2A29}" presName="parTx" presStyleLbl="revTx" presStyleIdx="0" presStyleCnt="2">
        <dgm:presLayoutVars>
          <dgm:chMax val="0"/>
          <dgm:chPref val="0"/>
        </dgm:presLayoutVars>
      </dgm:prSet>
      <dgm:spPr/>
    </dgm:pt>
    <dgm:pt modelId="{A14F78D3-0E59-4030-9059-BFDECD77BE70}" type="pres">
      <dgm:prSet presAssocID="{4F6EE32C-FEFC-4900-B2F2-44A3030A42E3}" presName="sibTrans" presStyleCnt="0"/>
      <dgm:spPr/>
    </dgm:pt>
    <dgm:pt modelId="{4FC738A1-0C1D-40CA-B11A-5097AC5CD351}" type="pres">
      <dgm:prSet presAssocID="{FCC0A250-9013-4ED2-9B62-6BAB09E18F61}" presName="compNode" presStyleCnt="0"/>
      <dgm:spPr/>
    </dgm:pt>
    <dgm:pt modelId="{790E6BBB-5BDB-4E41-B04E-9E9AE09A38A2}" type="pres">
      <dgm:prSet presAssocID="{FCC0A250-9013-4ED2-9B62-6BAB09E18F61}" presName="bgRect" presStyleLbl="bgShp" presStyleIdx="1" presStyleCnt="2"/>
      <dgm:spPr/>
    </dgm:pt>
    <dgm:pt modelId="{2FBC8B20-214C-4D07-8728-D7B5817133F4}" type="pres">
      <dgm:prSet presAssocID="{FCC0A250-9013-4ED2-9B62-6BAB09E18F6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A21E7F4B-7ECA-428F-9567-9B3B3D584168}" type="pres">
      <dgm:prSet presAssocID="{FCC0A250-9013-4ED2-9B62-6BAB09E18F61}" presName="spaceRect" presStyleCnt="0"/>
      <dgm:spPr/>
    </dgm:pt>
    <dgm:pt modelId="{9BD69208-8614-4AA7-B9C6-9187F7FA952C}" type="pres">
      <dgm:prSet presAssocID="{FCC0A250-9013-4ED2-9B62-6BAB09E18F61}" presName="parTx" presStyleLbl="revTx" presStyleIdx="1" presStyleCnt="2">
        <dgm:presLayoutVars>
          <dgm:chMax val="0"/>
          <dgm:chPref val="0"/>
        </dgm:presLayoutVars>
      </dgm:prSet>
      <dgm:spPr/>
    </dgm:pt>
  </dgm:ptLst>
  <dgm:cxnLst>
    <dgm:cxn modelId="{5881F535-6A0A-4681-A1F1-18240C2BFF44}" type="presOf" srcId="{47A0DCD0-CC40-4695-9A2B-ED7D702C2A29}" destId="{BAE0969C-5FBB-4BAD-9FAF-A68E34603C31}" srcOrd="0" destOrd="0" presId="urn:microsoft.com/office/officeart/2018/2/layout/IconVerticalSolidList"/>
    <dgm:cxn modelId="{B5389879-4D45-4924-ACEA-323E6BB2D96A}" srcId="{7FA91424-2654-4B71-A031-D0EB7D76D594}" destId="{FCC0A250-9013-4ED2-9B62-6BAB09E18F61}" srcOrd="1" destOrd="0" parTransId="{0A0853C1-10F0-48A7-AF4D-2E5EC5EE31CD}" sibTransId="{BD22693C-361C-4017-B1E4-E86422A60EAB}"/>
    <dgm:cxn modelId="{0FFDFB8C-906F-4EC0-92EE-E4DEC60A0CDA}" type="presOf" srcId="{FCC0A250-9013-4ED2-9B62-6BAB09E18F61}" destId="{9BD69208-8614-4AA7-B9C6-9187F7FA952C}" srcOrd="0" destOrd="0" presId="urn:microsoft.com/office/officeart/2018/2/layout/IconVerticalSolidList"/>
    <dgm:cxn modelId="{12BBE5A9-4D80-4F97-BDE8-842A84CAE56F}" srcId="{7FA91424-2654-4B71-A031-D0EB7D76D594}" destId="{47A0DCD0-CC40-4695-9A2B-ED7D702C2A29}" srcOrd="0" destOrd="0" parTransId="{358F4829-7EB8-405C-9BD2-3956A6827FBE}" sibTransId="{4F6EE32C-FEFC-4900-B2F2-44A3030A42E3}"/>
    <dgm:cxn modelId="{F5BF81E2-8FFF-424D-A4FE-D2DE09BA0F60}" type="presOf" srcId="{7FA91424-2654-4B71-A031-D0EB7D76D594}" destId="{6F207968-DA23-4F02-A4FE-2622C6FC8DF3}" srcOrd="0" destOrd="0" presId="urn:microsoft.com/office/officeart/2018/2/layout/IconVerticalSolidList"/>
    <dgm:cxn modelId="{E7106F23-1D5A-4B5A-A89F-C42D79AAC925}" type="presParOf" srcId="{6F207968-DA23-4F02-A4FE-2622C6FC8DF3}" destId="{B6DC8329-52AE-415D-BD44-800B49B82F76}" srcOrd="0" destOrd="0" presId="urn:microsoft.com/office/officeart/2018/2/layout/IconVerticalSolidList"/>
    <dgm:cxn modelId="{E05AB039-3339-42F2-AF55-B462C87D81AE}" type="presParOf" srcId="{B6DC8329-52AE-415D-BD44-800B49B82F76}" destId="{9F49146B-8670-4278-B751-4539DFA945ED}" srcOrd="0" destOrd="0" presId="urn:microsoft.com/office/officeart/2018/2/layout/IconVerticalSolidList"/>
    <dgm:cxn modelId="{F563CC06-FF46-4C94-A1D1-419C2CEA5FA9}" type="presParOf" srcId="{B6DC8329-52AE-415D-BD44-800B49B82F76}" destId="{3966E472-56A5-4995-B591-FC7AA052A3C3}" srcOrd="1" destOrd="0" presId="urn:microsoft.com/office/officeart/2018/2/layout/IconVerticalSolidList"/>
    <dgm:cxn modelId="{02CCE5AA-A63A-4B8E-B8C5-74AE7A8E8490}" type="presParOf" srcId="{B6DC8329-52AE-415D-BD44-800B49B82F76}" destId="{380F80CE-A2D8-4921-9059-79515E951CEA}" srcOrd="2" destOrd="0" presId="urn:microsoft.com/office/officeart/2018/2/layout/IconVerticalSolidList"/>
    <dgm:cxn modelId="{61F50973-B62B-443C-A45A-4BD7EF5B48E2}" type="presParOf" srcId="{B6DC8329-52AE-415D-BD44-800B49B82F76}" destId="{BAE0969C-5FBB-4BAD-9FAF-A68E34603C31}" srcOrd="3" destOrd="0" presId="urn:microsoft.com/office/officeart/2018/2/layout/IconVerticalSolidList"/>
    <dgm:cxn modelId="{C72CE1B2-29BF-4EE0-9BB6-F229911B83BD}" type="presParOf" srcId="{6F207968-DA23-4F02-A4FE-2622C6FC8DF3}" destId="{A14F78D3-0E59-4030-9059-BFDECD77BE70}" srcOrd="1" destOrd="0" presId="urn:microsoft.com/office/officeart/2018/2/layout/IconVerticalSolidList"/>
    <dgm:cxn modelId="{3CF8CD5C-6E4F-4F92-B37F-C94FDC355AC0}" type="presParOf" srcId="{6F207968-DA23-4F02-A4FE-2622C6FC8DF3}" destId="{4FC738A1-0C1D-40CA-B11A-5097AC5CD351}" srcOrd="2" destOrd="0" presId="urn:microsoft.com/office/officeart/2018/2/layout/IconVerticalSolidList"/>
    <dgm:cxn modelId="{6D6B0FDE-6F37-4DA8-BA8E-D5BEC6CC077B}" type="presParOf" srcId="{4FC738A1-0C1D-40CA-B11A-5097AC5CD351}" destId="{790E6BBB-5BDB-4E41-B04E-9E9AE09A38A2}" srcOrd="0" destOrd="0" presId="urn:microsoft.com/office/officeart/2018/2/layout/IconVerticalSolidList"/>
    <dgm:cxn modelId="{76B5B7BE-EDBB-433C-9C74-4228C9C4C953}" type="presParOf" srcId="{4FC738A1-0C1D-40CA-B11A-5097AC5CD351}" destId="{2FBC8B20-214C-4D07-8728-D7B5817133F4}" srcOrd="1" destOrd="0" presId="urn:microsoft.com/office/officeart/2018/2/layout/IconVerticalSolidList"/>
    <dgm:cxn modelId="{00BCAFAB-96A9-4ABE-8396-ECD274D4BEB4}" type="presParOf" srcId="{4FC738A1-0C1D-40CA-B11A-5097AC5CD351}" destId="{A21E7F4B-7ECA-428F-9567-9B3B3D584168}" srcOrd="2" destOrd="0" presId="urn:microsoft.com/office/officeart/2018/2/layout/IconVerticalSolidList"/>
    <dgm:cxn modelId="{040D805A-828D-4195-B13D-1F4944A2226D}" type="presParOf" srcId="{4FC738A1-0C1D-40CA-B11A-5097AC5CD351}" destId="{9BD69208-8614-4AA7-B9C6-9187F7FA952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374BC6-D8B1-48CE-A51E-98DAA66BA34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AB9ECD3-CB80-44BD-8A71-84066257DC93}">
      <dgm:prSet/>
      <dgm:spPr/>
      <dgm:t>
        <a:bodyPr/>
        <a:lstStyle/>
        <a:p>
          <a:r>
            <a:rPr lang="nl-NL"/>
            <a:t>Een vrijwilliger kiest er zelf voor om onbetaald werk te doen voor anderen of de maatschappij</a:t>
          </a:r>
          <a:endParaRPr lang="en-US"/>
        </a:p>
      </dgm:t>
    </dgm:pt>
    <dgm:pt modelId="{13802B21-50EE-43AC-BDED-A7E9B6A27D32}" type="parTrans" cxnId="{3C44AFC4-C561-431E-AE7C-66B8AA9428F4}">
      <dgm:prSet/>
      <dgm:spPr/>
      <dgm:t>
        <a:bodyPr/>
        <a:lstStyle/>
        <a:p>
          <a:endParaRPr lang="en-US"/>
        </a:p>
      </dgm:t>
    </dgm:pt>
    <dgm:pt modelId="{765D8D51-C74D-47BF-BF56-6E9271931BD0}" type="sibTrans" cxnId="{3C44AFC4-C561-431E-AE7C-66B8AA9428F4}">
      <dgm:prSet/>
      <dgm:spPr/>
      <dgm:t>
        <a:bodyPr/>
        <a:lstStyle/>
        <a:p>
          <a:endParaRPr lang="en-US"/>
        </a:p>
      </dgm:t>
    </dgm:pt>
    <dgm:pt modelId="{A6B8BF17-BD5A-4B48-B02A-1CE9D342B6A2}">
      <dgm:prSet/>
      <dgm:spPr/>
      <dgm:t>
        <a:bodyPr/>
        <a:lstStyle/>
        <a:p>
          <a:r>
            <a:rPr lang="nl-NL"/>
            <a:t>Het is een bewuste keuze en de vrijwilliger bepaalt meestal zelf hoelang hij/zij het werk blijft doen</a:t>
          </a:r>
          <a:endParaRPr lang="en-US"/>
        </a:p>
      </dgm:t>
    </dgm:pt>
    <dgm:pt modelId="{E6465C81-A1D0-4085-B614-349B60BE1D8B}" type="parTrans" cxnId="{1CB4EED0-F3BC-49B4-9BEF-050FEB71B207}">
      <dgm:prSet/>
      <dgm:spPr/>
      <dgm:t>
        <a:bodyPr/>
        <a:lstStyle/>
        <a:p>
          <a:endParaRPr lang="en-US"/>
        </a:p>
      </dgm:t>
    </dgm:pt>
    <dgm:pt modelId="{D69D18A2-EBA6-4867-8EE5-742415FBE7DF}" type="sibTrans" cxnId="{1CB4EED0-F3BC-49B4-9BEF-050FEB71B207}">
      <dgm:prSet/>
      <dgm:spPr/>
      <dgm:t>
        <a:bodyPr/>
        <a:lstStyle/>
        <a:p>
          <a:endParaRPr lang="en-US"/>
        </a:p>
      </dgm:t>
    </dgm:pt>
    <dgm:pt modelId="{0CD5B95E-37B6-41FD-86A7-9444C60400CB}" type="pres">
      <dgm:prSet presAssocID="{46374BC6-D8B1-48CE-A51E-98DAA66BA345}" presName="root" presStyleCnt="0">
        <dgm:presLayoutVars>
          <dgm:dir/>
          <dgm:resizeHandles val="exact"/>
        </dgm:presLayoutVars>
      </dgm:prSet>
      <dgm:spPr/>
    </dgm:pt>
    <dgm:pt modelId="{BA43E49B-F4D3-4DE9-B6E8-7D6168356E02}" type="pres">
      <dgm:prSet presAssocID="{1AB9ECD3-CB80-44BD-8A71-84066257DC93}" presName="compNode" presStyleCnt="0"/>
      <dgm:spPr/>
    </dgm:pt>
    <dgm:pt modelId="{B7747E63-9ACF-4F08-9D76-1C629482A4E6}" type="pres">
      <dgm:prSet presAssocID="{1AB9ECD3-CB80-44BD-8A71-84066257DC93}" presName="bgRect" presStyleLbl="bgShp" presStyleIdx="0" presStyleCnt="2"/>
      <dgm:spPr/>
    </dgm:pt>
    <dgm:pt modelId="{9DD762E0-2FC1-4FB4-802D-356082B482D0}" type="pres">
      <dgm:prSet presAssocID="{1AB9ECD3-CB80-44BD-8A71-84066257DC9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16D2F8BC-EF13-4421-916C-471F8335C2CE}" type="pres">
      <dgm:prSet presAssocID="{1AB9ECD3-CB80-44BD-8A71-84066257DC93}" presName="spaceRect" presStyleCnt="0"/>
      <dgm:spPr/>
    </dgm:pt>
    <dgm:pt modelId="{8980D513-B740-4EE9-AFF0-F7E9888ADCB3}" type="pres">
      <dgm:prSet presAssocID="{1AB9ECD3-CB80-44BD-8A71-84066257DC93}" presName="parTx" presStyleLbl="revTx" presStyleIdx="0" presStyleCnt="2">
        <dgm:presLayoutVars>
          <dgm:chMax val="0"/>
          <dgm:chPref val="0"/>
        </dgm:presLayoutVars>
      </dgm:prSet>
      <dgm:spPr/>
    </dgm:pt>
    <dgm:pt modelId="{F9392C26-0F6E-4E4B-93DB-FDE71F7F8230}" type="pres">
      <dgm:prSet presAssocID="{765D8D51-C74D-47BF-BF56-6E9271931BD0}" presName="sibTrans" presStyleCnt="0"/>
      <dgm:spPr/>
    </dgm:pt>
    <dgm:pt modelId="{01D06262-B902-4521-8DFA-54180CA09631}" type="pres">
      <dgm:prSet presAssocID="{A6B8BF17-BD5A-4B48-B02A-1CE9D342B6A2}" presName="compNode" presStyleCnt="0"/>
      <dgm:spPr/>
    </dgm:pt>
    <dgm:pt modelId="{612C6004-97B4-4BE8-9ABC-F3DCDD1F9013}" type="pres">
      <dgm:prSet presAssocID="{A6B8BF17-BD5A-4B48-B02A-1CE9D342B6A2}" presName="bgRect" presStyleLbl="bgShp" presStyleIdx="1" presStyleCnt="2"/>
      <dgm:spPr/>
    </dgm:pt>
    <dgm:pt modelId="{4E055E43-B31F-4589-93C9-D507AB3BBCFF}" type="pres">
      <dgm:prSet presAssocID="{A6B8BF17-BD5A-4B48-B02A-1CE9D342B6A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EB08F888-E64E-4A53-8F15-A9EE6577A60E}" type="pres">
      <dgm:prSet presAssocID="{A6B8BF17-BD5A-4B48-B02A-1CE9D342B6A2}" presName="spaceRect" presStyleCnt="0"/>
      <dgm:spPr/>
    </dgm:pt>
    <dgm:pt modelId="{8DA250B3-8F44-4ADE-8AD5-485EF39B9EA1}" type="pres">
      <dgm:prSet presAssocID="{A6B8BF17-BD5A-4B48-B02A-1CE9D342B6A2}" presName="parTx" presStyleLbl="revTx" presStyleIdx="1" presStyleCnt="2">
        <dgm:presLayoutVars>
          <dgm:chMax val="0"/>
          <dgm:chPref val="0"/>
        </dgm:presLayoutVars>
      </dgm:prSet>
      <dgm:spPr/>
    </dgm:pt>
  </dgm:ptLst>
  <dgm:cxnLst>
    <dgm:cxn modelId="{AAB66E0F-CE4F-4F90-9091-7A7D12160536}" type="presOf" srcId="{A6B8BF17-BD5A-4B48-B02A-1CE9D342B6A2}" destId="{8DA250B3-8F44-4ADE-8AD5-485EF39B9EA1}" srcOrd="0" destOrd="0" presId="urn:microsoft.com/office/officeart/2018/2/layout/IconVerticalSolidList"/>
    <dgm:cxn modelId="{D537EC32-9EAB-40D4-9DFC-693C0EADFF0D}" type="presOf" srcId="{46374BC6-D8B1-48CE-A51E-98DAA66BA345}" destId="{0CD5B95E-37B6-41FD-86A7-9444C60400CB}" srcOrd="0" destOrd="0" presId="urn:microsoft.com/office/officeart/2018/2/layout/IconVerticalSolidList"/>
    <dgm:cxn modelId="{3C44AFC4-C561-431E-AE7C-66B8AA9428F4}" srcId="{46374BC6-D8B1-48CE-A51E-98DAA66BA345}" destId="{1AB9ECD3-CB80-44BD-8A71-84066257DC93}" srcOrd="0" destOrd="0" parTransId="{13802B21-50EE-43AC-BDED-A7E9B6A27D32}" sibTransId="{765D8D51-C74D-47BF-BF56-6E9271931BD0}"/>
    <dgm:cxn modelId="{1CB4EED0-F3BC-49B4-9BEF-050FEB71B207}" srcId="{46374BC6-D8B1-48CE-A51E-98DAA66BA345}" destId="{A6B8BF17-BD5A-4B48-B02A-1CE9D342B6A2}" srcOrd="1" destOrd="0" parTransId="{E6465C81-A1D0-4085-B614-349B60BE1D8B}" sibTransId="{D69D18A2-EBA6-4867-8EE5-742415FBE7DF}"/>
    <dgm:cxn modelId="{D7FE2BE9-BF2F-44B2-BA0B-1C15A74495B2}" type="presOf" srcId="{1AB9ECD3-CB80-44BD-8A71-84066257DC93}" destId="{8980D513-B740-4EE9-AFF0-F7E9888ADCB3}" srcOrd="0" destOrd="0" presId="urn:microsoft.com/office/officeart/2018/2/layout/IconVerticalSolidList"/>
    <dgm:cxn modelId="{742ABC54-02F6-4B99-91F7-7602D57C2A0E}" type="presParOf" srcId="{0CD5B95E-37B6-41FD-86A7-9444C60400CB}" destId="{BA43E49B-F4D3-4DE9-B6E8-7D6168356E02}" srcOrd="0" destOrd="0" presId="urn:microsoft.com/office/officeart/2018/2/layout/IconVerticalSolidList"/>
    <dgm:cxn modelId="{37BDB7CD-8215-4C57-B034-B696883B3C1A}" type="presParOf" srcId="{BA43E49B-F4D3-4DE9-B6E8-7D6168356E02}" destId="{B7747E63-9ACF-4F08-9D76-1C629482A4E6}" srcOrd="0" destOrd="0" presId="urn:microsoft.com/office/officeart/2018/2/layout/IconVerticalSolidList"/>
    <dgm:cxn modelId="{BD7E2D63-2B1F-4C7D-9FCD-82EA4A9EA920}" type="presParOf" srcId="{BA43E49B-F4D3-4DE9-B6E8-7D6168356E02}" destId="{9DD762E0-2FC1-4FB4-802D-356082B482D0}" srcOrd="1" destOrd="0" presId="urn:microsoft.com/office/officeart/2018/2/layout/IconVerticalSolidList"/>
    <dgm:cxn modelId="{B67C6A1C-56B7-4F28-8929-E70A01835E9E}" type="presParOf" srcId="{BA43E49B-F4D3-4DE9-B6E8-7D6168356E02}" destId="{16D2F8BC-EF13-4421-916C-471F8335C2CE}" srcOrd="2" destOrd="0" presId="urn:microsoft.com/office/officeart/2018/2/layout/IconVerticalSolidList"/>
    <dgm:cxn modelId="{CD4D117A-AE56-49E6-BB1C-B0F89A9757EB}" type="presParOf" srcId="{BA43E49B-F4D3-4DE9-B6E8-7D6168356E02}" destId="{8980D513-B740-4EE9-AFF0-F7E9888ADCB3}" srcOrd="3" destOrd="0" presId="urn:microsoft.com/office/officeart/2018/2/layout/IconVerticalSolidList"/>
    <dgm:cxn modelId="{9EE35A9A-9E21-4867-9281-226076A250A0}" type="presParOf" srcId="{0CD5B95E-37B6-41FD-86A7-9444C60400CB}" destId="{F9392C26-0F6E-4E4B-93DB-FDE71F7F8230}" srcOrd="1" destOrd="0" presId="urn:microsoft.com/office/officeart/2018/2/layout/IconVerticalSolidList"/>
    <dgm:cxn modelId="{73C90736-F514-4A8F-9985-4AC641E2E8A1}" type="presParOf" srcId="{0CD5B95E-37B6-41FD-86A7-9444C60400CB}" destId="{01D06262-B902-4521-8DFA-54180CA09631}" srcOrd="2" destOrd="0" presId="urn:microsoft.com/office/officeart/2018/2/layout/IconVerticalSolidList"/>
    <dgm:cxn modelId="{74B96ED6-F954-4FB1-9E6D-C0B6EAFB1D97}" type="presParOf" srcId="{01D06262-B902-4521-8DFA-54180CA09631}" destId="{612C6004-97B4-4BE8-9ABC-F3DCDD1F9013}" srcOrd="0" destOrd="0" presId="urn:microsoft.com/office/officeart/2018/2/layout/IconVerticalSolidList"/>
    <dgm:cxn modelId="{A99C1B7E-8040-4653-8AED-D22F4204BC94}" type="presParOf" srcId="{01D06262-B902-4521-8DFA-54180CA09631}" destId="{4E055E43-B31F-4589-93C9-D507AB3BBCFF}" srcOrd="1" destOrd="0" presId="urn:microsoft.com/office/officeart/2018/2/layout/IconVerticalSolidList"/>
    <dgm:cxn modelId="{E056438A-BCB3-4997-865D-9B009ABC1E7E}" type="presParOf" srcId="{01D06262-B902-4521-8DFA-54180CA09631}" destId="{EB08F888-E64E-4A53-8F15-A9EE6577A60E}" srcOrd="2" destOrd="0" presId="urn:microsoft.com/office/officeart/2018/2/layout/IconVerticalSolidList"/>
    <dgm:cxn modelId="{6FAA96AD-4861-4A8C-8477-51A14C90BADC}" type="presParOf" srcId="{01D06262-B902-4521-8DFA-54180CA09631}" destId="{8DA250B3-8F44-4ADE-8AD5-485EF39B9EA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A5E58B-2630-4E09-B5B9-AB35654292B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5BCE7CC-A17E-4E6C-9D1C-A9EB371DB939}">
      <dgm:prSet/>
      <dgm:spPr/>
      <dgm:t>
        <a:bodyPr/>
        <a:lstStyle/>
        <a:p>
          <a:r>
            <a:rPr lang="nl-NL"/>
            <a:t>Mantelzorg gaat over de zorg aan een bekende uit de direct leefomgeving. De mantelzorger heeft een persoonlijke band met de persoon die hulp nodig heeft.</a:t>
          </a:r>
          <a:endParaRPr lang="en-US"/>
        </a:p>
      </dgm:t>
    </dgm:pt>
    <dgm:pt modelId="{5B77EEC6-B9D0-4B4C-8DD2-AF8E3FE04771}" type="parTrans" cxnId="{50622E45-0826-447A-9CEC-78D1F0998DC4}">
      <dgm:prSet/>
      <dgm:spPr/>
      <dgm:t>
        <a:bodyPr/>
        <a:lstStyle/>
        <a:p>
          <a:endParaRPr lang="en-US"/>
        </a:p>
      </dgm:t>
    </dgm:pt>
    <dgm:pt modelId="{A09892DB-E85D-43ED-8B92-47318561650A}" type="sibTrans" cxnId="{50622E45-0826-447A-9CEC-78D1F0998DC4}">
      <dgm:prSet/>
      <dgm:spPr/>
      <dgm:t>
        <a:bodyPr/>
        <a:lstStyle/>
        <a:p>
          <a:endParaRPr lang="en-US"/>
        </a:p>
      </dgm:t>
    </dgm:pt>
    <dgm:pt modelId="{2A594D98-7DC0-48D1-960A-47D65F57D52D}">
      <dgm:prSet/>
      <dgm:spPr/>
      <dgm:t>
        <a:bodyPr/>
        <a:lstStyle/>
        <a:p>
          <a:r>
            <a:rPr lang="nl-NL"/>
            <a:t>Wat de mantelzorger doet? Denk aan boodschappen doen en het wassen van de dierbare. In de mantelzorg kun je een onderscheid maken tussen interne mantelzorg en externe mantelzorg. </a:t>
          </a:r>
          <a:endParaRPr lang="en-US"/>
        </a:p>
      </dgm:t>
    </dgm:pt>
    <dgm:pt modelId="{37D86706-2FAC-4185-AC4C-C05739FB27C6}" type="parTrans" cxnId="{77AA2F87-DCC2-477C-81B7-B6726852F165}">
      <dgm:prSet/>
      <dgm:spPr/>
      <dgm:t>
        <a:bodyPr/>
        <a:lstStyle/>
        <a:p>
          <a:endParaRPr lang="en-US"/>
        </a:p>
      </dgm:t>
    </dgm:pt>
    <dgm:pt modelId="{B283075A-AA04-4D8E-AFD6-3B8B6B4618A9}" type="sibTrans" cxnId="{77AA2F87-DCC2-477C-81B7-B6726852F165}">
      <dgm:prSet/>
      <dgm:spPr/>
      <dgm:t>
        <a:bodyPr/>
        <a:lstStyle/>
        <a:p>
          <a:endParaRPr lang="en-US"/>
        </a:p>
      </dgm:t>
    </dgm:pt>
    <dgm:pt modelId="{A5750D1E-B239-4603-85E4-D5C28541649D}">
      <dgm:prSet/>
      <dgm:spPr/>
      <dgm:t>
        <a:bodyPr/>
        <a:lstStyle/>
        <a:p>
          <a:r>
            <a:rPr lang="nl-NL"/>
            <a:t>Bij </a:t>
          </a:r>
          <a:r>
            <a:rPr lang="nl-NL" b="1"/>
            <a:t>interne mantelzorg</a:t>
          </a:r>
          <a:r>
            <a:rPr lang="nl-NL"/>
            <a:t> woont de mantelzorger samen met de hulpbehoevende. Denk hierbij aan de partner of inwonende kinderen. </a:t>
          </a:r>
          <a:endParaRPr lang="en-US"/>
        </a:p>
      </dgm:t>
    </dgm:pt>
    <dgm:pt modelId="{45F3A387-C7F7-4B6A-8304-E088111AE11C}" type="parTrans" cxnId="{E5849A88-24D3-4912-A4C1-EC7F5CEFC75A}">
      <dgm:prSet/>
      <dgm:spPr/>
      <dgm:t>
        <a:bodyPr/>
        <a:lstStyle/>
        <a:p>
          <a:endParaRPr lang="en-US"/>
        </a:p>
      </dgm:t>
    </dgm:pt>
    <dgm:pt modelId="{83C8D2A3-AC22-4846-B0CD-AC7DB94EC6D4}" type="sibTrans" cxnId="{E5849A88-24D3-4912-A4C1-EC7F5CEFC75A}">
      <dgm:prSet/>
      <dgm:spPr/>
      <dgm:t>
        <a:bodyPr/>
        <a:lstStyle/>
        <a:p>
          <a:endParaRPr lang="en-US"/>
        </a:p>
      </dgm:t>
    </dgm:pt>
    <dgm:pt modelId="{B1593B6B-F28A-44F0-BD18-43F4D6681806}">
      <dgm:prSet/>
      <dgm:spPr/>
      <dgm:t>
        <a:bodyPr/>
        <a:lstStyle/>
        <a:p>
          <a:r>
            <a:rPr lang="nl-NL"/>
            <a:t>Bij </a:t>
          </a:r>
          <a:r>
            <a:rPr lang="nl-NL" b="1"/>
            <a:t>externe mantelzorg</a:t>
          </a:r>
          <a:r>
            <a:rPr lang="nl-NL"/>
            <a:t> wonen de mantelzorger en de hulpbehoevende niet in hetzelfde huis. Dit zijn vaak kinderen, vrienden of buren.</a:t>
          </a:r>
          <a:endParaRPr lang="en-US"/>
        </a:p>
      </dgm:t>
    </dgm:pt>
    <dgm:pt modelId="{249B8A39-78A4-4405-85E8-195C294CA8C2}" type="parTrans" cxnId="{7830E9C6-40FB-4BFE-875B-4B8DAC70A2D0}">
      <dgm:prSet/>
      <dgm:spPr/>
      <dgm:t>
        <a:bodyPr/>
        <a:lstStyle/>
        <a:p>
          <a:endParaRPr lang="en-US"/>
        </a:p>
      </dgm:t>
    </dgm:pt>
    <dgm:pt modelId="{BF4E13DA-8AA4-45DF-8633-944F118B6DCF}" type="sibTrans" cxnId="{7830E9C6-40FB-4BFE-875B-4B8DAC70A2D0}">
      <dgm:prSet/>
      <dgm:spPr/>
      <dgm:t>
        <a:bodyPr/>
        <a:lstStyle/>
        <a:p>
          <a:endParaRPr lang="en-US"/>
        </a:p>
      </dgm:t>
    </dgm:pt>
    <dgm:pt modelId="{945B192A-AF12-47E8-8BD8-84FA43AFB57A}" type="pres">
      <dgm:prSet presAssocID="{DDA5E58B-2630-4E09-B5B9-AB35654292BF}" presName="root" presStyleCnt="0">
        <dgm:presLayoutVars>
          <dgm:dir/>
          <dgm:resizeHandles val="exact"/>
        </dgm:presLayoutVars>
      </dgm:prSet>
      <dgm:spPr/>
    </dgm:pt>
    <dgm:pt modelId="{BC34137E-24F9-4F9D-84C6-749444B8C18E}" type="pres">
      <dgm:prSet presAssocID="{45BCE7CC-A17E-4E6C-9D1C-A9EB371DB939}" presName="compNode" presStyleCnt="0"/>
      <dgm:spPr/>
    </dgm:pt>
    <dgm:pt modelId="{9ECE49BD-B3BE-43C6-871D-45FFDF5F64FC}" type="pres">
      <dgm:prSet presAssocID="{45BCE7CC-A17E-4E6C-9D1C-A9EB371DB939}" presName="bgRect" presStyleLbl="bgShp" presStyleIdx="0" presStyleCnt="4"/>
      <dgm:spPr/>
    </dgm:pt>
    <dgm:pt modelId="{78BADE4F-BEB3-4C47-B84A-06332AF5B5F7}" type="pres">
      <dgm:prSet presAssocID="{45BCE7CC-A17E-4E6C-9D1C-A9EB371DB93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al"/>
        </a:ext>
      </dgm:extLst>
    </dgm:pt>
    <dgm:pt modelId="{169F9962-C2D9-4F87-8355-5BEF53914530}" type="pres">
      <dgm:prSet presAssocID="{45BCE7CC-A17E-4E6C-9D1C-A9EB371DB939}" presName="spaceRect" presStyleCnt="0"/>
      <dgm:spPr/>
    </dgm:pt>
    <dgm:pt modelId="{958AC044-C298-4B4A-8038-65D2B8C03699}" type="pres">
      <dgm:prSet presAssocID="{45BCE7CC-A17E-4E6C-9D1C-A9EB371DB939}" presName="parTx" presStyleLbl="revTx" presStyleIdx="0" presStyleCnt="4">
        <dgm:presLayoutVars>
          <dgm:chMax val="0"/>
          <dgm:chPref val="0"/>
        </dgm:presLayoutVars>
      </dgm:prSet>
      <dgm:spPr/>
    </dgm:pt>
    <dgm:pt modelId="{2114EFC7-BBFF-4EE6-958D-FA08D7167B48}" type="pres">
      <dgm:prSet presAssocID="{A09892DB-E85D-43ED-8B92-47318561650A}" presName="sibTrans" presStyleCnt="0"/>
      <dgm:spPr/>
    </dgm:pt>
    <dgm:pt modelId="{8F349880-88B2-4AC6-BEF7-EC036C999A03}" type="pres">
      <dgm:prSet presAssocID="{2A594D98-7DC0-48D1-960A-47D65F57D52D}" presName="compNode" presStyleCnt="0"/>
      <dgm:spPr/>
    </dgm:pt>
    <dgm:pt modelId="{70BEE799-77AF-4A52-BD4F-BA6D45078799}" type="pres">
      <dgm:prSet presAssocID="{2A594D98-7DC0-48D1-960A-47D65F57D52D}" presName="bgRect" presStyleLbl="bgShp" presStyleIdx="1" presStyleCnt="4"/>
      <dgm:spPr/>
    </dgm:pt>
    <dgm:pt modelId="{4EF4CF84-DD6D-47B6-9021-25F4DD8C3935}" type="pres">
      <dgm:prSet presAssocID="{2A594D98-7DC0-48D1-960A-47D65F57D52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otes"/>
        </a:ext>
      </dgm:extLst>
    </dgm:pt>
    <dgm:pt modelId="{BEE526DC-5C2A-45EC-B5C4-02D29F7EF922}" type="pres">
      <dgm:prSet presAssocID="{2A594D98-7DC0-48D1-960A-47D65F57D52D}" presName="spaceRect" presStyleCnt="0"/>
      <dgm:spPr/>
    </dgm:pt>
    <dgm:pt modelId="{036E34CC-A85A-41DB-8591-634C8EF53AE7}" type="pres">
      <dgm:prSet presAssocID="{2A594D98-7DC0-48D1-960A-47D65F57D52D}" presName="parTx" presStyleLbl="revTx" presStyleIdx="1" presStyleCnt="4">
        <dgm:presLayoutVars>
          <dgm:chMax val="0"/>
          <dgm:chPref val="0"/>
        </dgm:presLayoutVars>
      </dgm:prSet>
      <dgm:spPr/>
    </dgm:pt>
    <dgm:pt modelId="{36B75634-99D1-4473-8878-92DA3D4CA399}" type="pres">
      <dgm:prSet presAssocID="{B283075A-AA04-4D8E-AFD6-3B8B6B4618A9}" presName="sibTrans" presStyleCnt="0"/>
      <dgm:spPr/>
    </dgm:pt>
    <dgm:pt modelId="{F601BA30-ADFA-4B98-A682-FA73C3225831}" type="pres">
      <dgm:prSet presAssocID="{A5750D1E-B239-4603-85E4-D5C28541649D}" presName="compNode" presStyleCnt="0"/>
      <dgm:spPr/>
    </dgm:pt>
    <dgm:pt modelId="{0CDD4FC4-FD47-4F4C-AF6A-9D50F004B957}" type="pres">
      <dgm:prSet presAssocID="{A5750D1E-B239-4603-85E4-D5C28541649D}" presName="bgRect" presStyleLbl="bgShp" presStyleIdx="2" presStyleCnt="4"/>
      <dgm:spPr/>
    </dgm:pt>
    <dgm:pt modelId="{7D63A627-076F-4B55-90BC-E3B042E57A13}" type="pres">
      <dgm:prSet presAssocID="{A5750D1E-B239-4603-85E4-D5C28541649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8BBA2536-5F3A-46FD-9E76-6C053E406945}" type="pres">
      <dgm:prSet presAssocID="{A5750D1E-B239-4603-85E4-D5C28541649D}" presName="spaceRect" presStyleCnt="0"/>
      <dgm:spPr/>
    </dgm:pt>
    <dgm:pt modelId="{3C0A96D5-F828-40B4-A5AA-6B3FCB18EF24}" type="pres">
      <dgm:prSet presAssocID="{A5750D1E-B239-4603-85E4-D5C28541649D}" presName="parTx" presStyleLbl="revTx" presStyleIdx="2" presStyleCnt="4">
        <dgm:presLayoutVars>
          <dgm:chMax val="0"/>
          <dgm:chPref val="0"/>
        </dgm:presLayoutVars>
      </dgm:prSet>
      <dgm:spPr/>
    </dgm:pt>
    <dgm:pt modelId="{0E369F81-2216-4DDB-8FA8-58B31B6A1B35}" type="pres">
      <dgm:prSet presAssocID="{83C8D2A3-AC22-4846-B0CD-AC7DB94EC6D4}" presName="sibTrans" presStyleCnt="0"/>
      <dgm:spPr/>
    </dgm:pt>
    <dgm:pt modelId="{80158443-6264-45D9-883A-0B1E6FC1FC0F}" type="pres">
      <dgm:prSet presAssocID="{B1593B6B-F28A-44F0-BD18-43F4D6681806}" presName="compNode" presStyleCnt="0"/>
      <dgm:spPr/>
    </dgm:pt>
    <dgm:pt modelId="{80B89FDE-BDDF-4B9E-93B5-1A281A3E8480}" type="pres">
      <dgm:prSet presAssocID="{B1593B6B-F28A-44F0-BD18-43F4D6681806}" presName="bgRect" presStyleLbl="bgShp" presStyleIdx="3" presStyleCnt="4"/>
      <dgm:spPr/>
    </dgm:pt>
    <dgm:pt modelId="{7A582558-C064-4DE0-9D3A-25F3846ADA95}" type="pres">
      <dgm:prSet presAssocID="{B1593B6B-F28A-44F0-BD18-43F4D668180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uburban scene"/>
        </a:ext>
      </dgm:extLst>
    </dgm:pt>
    <dgm:pt modelId="{4303A68C-7C59-4401-AC38-62B416732F1E}" type="pres">
      <dgm:prSet presAssocID="{B1593B6B-F28A-44F0-BD18-43F4D6681806}" presName="spaceRect" presStyleCnt="0"/>
      <dgm:spPr/>
    </dgm:pt>
    <dgm:pt modelId="{BF12C0A2-EADD-471B-9C95-54900B66C41B}" type="pres">
      <dgm:prSet presAssocID="{B1593B6B-F28A-44F0-BD18-43F4D6681806}" presName="parTx" presStyleLbl="revTx" presStyleIdx="3" presStyleCnt="4">
        <dgm:presLayoutVars>
          <dgm:chMax val="0"/>
          <dgm:chPref val="0"/>
        </dgm:presLayoutVars>
      </dgm:prSet>
      <dgm:spPr/>
    </dgm:pt>
  </dgm:ptLst>
  <dgm:cxnLst>
    <dgm:cxn modelId="{9583771A-DF55-424A-AF34-FC1B1AB8BCB9}" type="presOf" srcId="{2A594D98-7DC0-48D1-960A-47D65F57D52D}" destId="{036E34CC-A85A-41DB-8591-634C8EF53AE7}" srcOrd="0" destOrd="0" presId="urn:microsoft.com/office/officeart/2018/2/layout/IconVerticalSolidList"/>
    <dgm:cxn modelId="{C561752D-A6D3-4F77-9BAE-0411E69F800C}" type="presOf" srcId="{B1593B6B-F28A-44F0-BD18-43F4D6681806}" destId="{BF12C0A2-EADD-471B-9C95-54900B66C41B}" srcOrd="0" destOrd="0" presId="urn:microsoft.com/office/officeart/2018/2/layout/IconVerticalSolidList"/>
    <dgm:cxn modelId="{D6CF1933-2DD4-4EFE-A835-D00535165B07}" type="presOf" srcId="{DDA5E58B-2630-4E09-B5B9-AB35654292BF}" destId="{945B192A-AF12-47E8-8BD8-84FA43AFB57A}" srcOrd="0" destOrd="0" presId="urn:microsoft.com/office/officeart/2018/2/layout/IconVerticalSolidList"/>
    <dgm:cxn modelId="{DB82243C-BC51-4ABD-B242-0D1A0F580C17}" type="presOf" srcId="{A5750D1E-B239-4603-85E4-D5C28541649D}" destId="{3C0A96D5-F828-40B4-A5AA-6B3FCB18EF24}" srcOrd="0" destOrd="0" presId="urn:microsoft.com/office/officeart/2018/2/layout/IconVerticalSolidList"/>
    <dgm:cxn modelId="{50622E45-0826-447A-9CEC-78D1F0998DC4}" srcId="{DDA5E58B-2630-4E09-B5B9-AB35654292BF}" destId="{45BCE7CC-A17E-4E6C-9D1C-A9EB371DB939}" srcOrd="0" destOrd="0" parTransId="{5B77EEC6-B9D0-4B4C-8DD2-AF8E3FE04771}" sibTransId="{A09892DB-E85D-43ED-8B92-47318561650A}"/>
    <dgm:cxn modelId="{4A947B7C-872C-4EF5-8BF1-77E2BA189109}" type="presOf" srcId="{45BCE7CC-A17E-4E6C-9D1C-A9EB371DB939}" destId="{958AC044-C298-4B4A-8038-65D2B8C03699}" srcOrd="0" destOrd="0" presId="urn:microsoft.com/office/officeart/2018/2/layout/IconVerticalSolidList"/>
    <dgm:cxn modelId="{77AA2F87-DCC2-477C-81B7-B6726852F165}" srcId="{DDA5E58B-2630-4E09-B5B9-AB35654292BF}" destId="{2A594D98-7DC0-48D1-960A-47D65F57D52D}" srcOrd="1" destOrd="0" parTransId="{37D86706-2FAC-4185-AC4C-C05739FB27C6}" sibTransId="{B283075A-AA04-4D8E-AFD6-3B8B6B4618A9}"/>
    <dgm:cxn modelId="{E5849A88-24D3-4912-A4C1-EC7F5CEFC75A}" srcId="{DDA5E58B-2630-4E09-B5B9-AB35654292BF}" destId="{A5750D1E-B239-4603-85E4-D5C28541649D}" srcOrd="2" destOrd="0" parTransId="{45F3A387-C7F7-4B6A-8304-E088111AE11C}" sibTransId="{83C8D2A3-AC22-4846-B0CD-AC7DB94EC6D4}"/>
    <dgm:cxn modelId="{7830E9C6-40FB-4BFE-875B-4B8DAC70A2D0}" srcId="{DDA5E58B-2630-4E09-B5B9-AB35654292BF}" destId="{B1593B6B-F28A-44F0-BD18-43F4D6681806}" srcOrd="3" destOrd="0" parTransId="{249B8A39-78A4-4405-85E8-195C294CA8C2}" sibTransId="{BF4E13DA-8AA4-45DF-8633-944F118B6DCF}"/>
    <dgm:cxn modelId="{0715704B-C60C-44ED-B9E0-348FA5237C85}" type="presParOf" srcId="{945B192A-AF12-47E8-8BD8-84FA43AFB57A}" destId="{BC34137E-24F9-4F9D-84C6-749444B8C18E}" srcOrd="0" destOrd="0" presId="urn:microsoft.com/office/officeart/2018/2/layout/IconVerticalSolidList"/>
    <dgm:cxn modelId="{28F90B21-A443-4B97-A8B5-550DFEEC2A77}" type="presParOf" srcId="{BC34137E-24F9-4F9D-84C6-749444B8C18E}" destId="{9ECE49BD-B3BE-43C6-871D-45FFDF5F64FC}" srcOrd="0" destOrd="0" presId="urn:microsoft.com/office/officeart/2018/2/layout/IconVerticalSolidList"/>
    <dgm:cxn modelId="{4CCFFE0C-6E39-4C0F-A189-4769A8FFE6ED}" type="presParOf" srcId="{BC34137E-24F9-4F9D-84C6-749444B8C18E}" destId="{78BADE4F-BEB3-4C47-B84A-06332AF5B5F7}" srcOrd="1" destOrd="0" presId="urn:microsoft.com/office/officeart/2018/2/layout/IconVerticalSolidList"/>
    <dgm:cxn modelId="{13070838-CDBA-49E7-9AD3-087AC43EE012}" type="presParOf" srcId="{BC34137E-24F9-4F9D-84C6-749444B8C18E}" destId="{169F9962-C2D9-4F87-8355-5BEF53914530}" srcOrd="2" destOrd="0" presId="urn:microsoft.com/office/officeart/2018/2/layout/IconVerticalSolidList"/>
    <dgm:cxn modelId="{BC573CBD-1ED3-476E-8BB0-C323750FF5B1}" type="presParOf" srcId="{BC34137E-24F9-4F9D-84C6-749444B8C18E}" destId="{958AC044-C298-4B4A-8038-65D2B8C03699}" srcOrd="3" destOrd="0" presId="urn:microsoft.com/office/officeart/2018/2/layout/IconVerticalSolidList"/>
    <dgm:cxn modelId="{CE4B9CA8-8B56-45A5-B578-26F0646D943C}" type="presParOf" srcId="{945B192A-AF12-47E8-8BD8-84FA43AFB57A}" destId="{2114EFC7-BBFF-4EE6-958D-FA08D7167B48}" srcOrd="1" destOrd="0" presId="urn:microsoft.com/office/officeart/2018/2/layout/IconVerticalSolidList"/>
    <dgm:cxn modelId="{6AD98E12-D5FC-4EA0-AEED-90EBCD2E7169}" type="presParOf" srcId="{945B192A-AF12-47E8-8BD8-84FA43AFB57A}" destId="{8F349880-88B2-4AC6-BEF7-EC036C999A03}" srcOrd="2" destOrd="0" presId="urn:microsoft.com/office/officeart/2018/2/layout/IconVerticalSolidList"/>
    <dgm:cxn modelId="{C0084374-1F94-4C1E-B51F-9017C933BEBD}" type="presParOf" srcId="{8F349880-88B2-4AC6-BEF7-EC036C999A03}" destId="{70BEE799-77AF-4A52-BD4F-BA6D45078799}" srcOrd="0" destOrd="0" presId="urn:microsoft.com/office/officeart/2018/2/layout/IconVerticalSolidList"/>
    <dgm:cxn modelId="{D4694FC1-5032-42BA-AA90-45627F335CB5}" type="presParOf" srcId="{8F349880-88B2-4AC6-BEF7-EC036C999A03}" destId="{4EF4CF84-DD6D-47B6-9021-25F4DD8C3935}" srcOrd="1" destOrd="0" presId="urn:microsoft.com/office/officeart/2018/2/layout/IconVerticalSolidList"/>
    <dgm:cxn modelId="{D2FC7F26-D3D8-437A-A3F8-9F4E09E665C3}" type="presParOf" srcId="{8F349880-88B2-4AC6-BEF7-EC036C999A03}" destId="{BEE526DC-5C2A-45EC-B5C4-02D29F7EF922}" srcOrd="2" destOrd="0" presId="urn:microsoft.com/office/officeart/2018/2/layout/IconVerticalSolidList"/>
    <dgm:cxn modelId="{18CCA4EE-8E84-40E5-8EB5-F206EDCC7904}" type="presParOf" srcId="{8F349880-88B2-4AC6-BEF7-EC036C999A03}" destId="{036E34CC-A85A-41DB-8591-634C8EF53AE7}" srcOrd="3" destOrd="0" presId="urn:microsoft.com/office/officeart/2018/2/layout/IconVerticalSolidList"/>
    <dgm:cxn modelId="{E05EDEB1-C4F5-4630-9B54-5DF3671201A0}" type="presParOf" srcId="{945B192A-AF12-47E8-8BD8-84FA43AFB57A}" destId="{36B75634-99D1-4473-8878-92DA3D4CA399}" srcOrd="3" destOrd="0" presId="urn:microsoft.com/office/officeart/2018/2/layout/IconVerticalSolidList"/>
    <dgm:cxn modelId="{4CE401AD-6E94-4FE3-BFFC-D73C918AAD89}" type="presParOf" srcId="{945B192A-AF12-47E8-8BD8-84FA43AFB57A}" destId="{F601BA30-ADFA-4B98-A682-FA73C3225831}" srcOrd="4" destOrd="0" presId="urn:microsoft.com/office/officeart/2018/2/layout/IconVerticalSolidList"/>
    <dgm:cxn modelId="{A295D459-F5AA-4D48-BF22-0FD1321EBE1E}" type="presParOf" srcId="{F601BA30-ADFA-4B98-A682-FA73C3225831}" destId="{0CDD4FC4-FD47-4F4C-AF6A-9D50F004B957}" srcOrd="0" destOrd="0" presId="urn:microsoft.com/office/officeart/2018/2/layout/IconVerticalSolidList"/>
    <dgm:cxn modelId="{A74A06AB-60DA-40B5-8C43-4143291A9D1C}" type="presParOf" srcId="{F601BA30-ADFA-4B98-A682-FA73C3225831}" destId="{7D63A627-076F-4B55-90BC-E3B042E57A13}" srcOrd="1" destOrd="0" presId="urn:microsoft.com/office/officeart/2018/2/layout/IconVerticalSolidList"/>
    <dgm:cxn modelId="{25F94C25-D2AC-4854-8DD5-004DD4F4430A}" type="presParOf" srcId="{F601BA30-ADFA-4B98-A682-FA73C3225831}" destId="{8BBA2536-5F3A-46FD-9E76-6C053E406945}" srcOrd="2" destOrd="0" presId="urn:microsoft.com/office/officeart/2018/2/layout/IconVerticalSolidList"/>
    <dgm:cxn modelId="{298CFDA0-0D7F-4BEC-A33B-DF11551F5A76}" type="presParOf" srcId="{F601BA30-ADFA-4B98-A682-FA73C3225831}" destId="{3C0A96D5-F828-40B4-A5AA-6B3FCB18EF24}" srcOrd="3" destOrd="0" presId="urn:microsoft.com/office/officeart/2018/2/layout/IconVerticalSolidList"/>
    <dgm:cxn modelId="{8E7F4242-FFE2-4051-9F99-A23073746CCD}" type="presParOf" srcId="{945B192A-AF12-47E8-8BD8-84FA43AFB57A}" destId="{0E369F81-2216-4DDB-8FA8-58B31B6A1B35}" srcOrd="5" destOrd="0" presId="urn:microsoft.com/office/officeart/2018/2/layout/IconVerticalSolidList"/>
    <dgm:cxn modelId="{6C9A48D3-51FE-416B-BC5E-9153FF400A15}" type="presParOf" srcId="{945B192A-AF12-47E8-8BD8-84FA43AFB57A}" destId="{80158443-6264-45D9-883A-0B1E6FC1FC0F}" srcOrd="6" destOrd="0" presId="urn:microsoft.com/office/officeart/2018/2/layout/IconVerticalSolidList"/>
    <dgm:cxn modelId="{644090E7-90E6-472D-88B8-EEAC55B9DC0B}" type="presParOf" srcId="{80158443-6264-45D9-883A-0B1E6FC1FC0F}" destId="{80B89FDE-BDDF-4B9E-93B5-1A281A3E8480}" srcOrd="0" destOrd="0" presId="urn:microsoft.com/office/officeart/2018/2/layout/IconVerticalSolidList"/>
    <dgm:cxn modelId="{9E0E9A2D-A52D-41CC-8924-9B1CFA93522B}" type="presParOf" srcId="{80158443-6264-45D9-883A-0B1E6FC1FC0F}" destId="{7A582558-C064-4DE0-9D3A-25F3846ADA95}" srcOrd="1" destOrd="0" presId="urn:microsoft.com/office/officeart/2018/2/layout/IconVerticalSolidList"/>
    <dgm:cxn modelId="{BCF8170C-A7CE-4A53-B4AA-D437B2BFC127}" type="presParOf" srcId="{80158443-6264-45D9-883A-0B1E6FC1FC0F}" destId="{4303A68C-7C59-4401-AC38-62B416732F1E}" srcOrd="2" destOrd="0" presId="urn:microsoft.com/office/officeart/2018/2/layout/IconVerticalSolidList"/>
    <dgm:cxn modelId="{721C5E00-1D1A-48F4-A3CE-215880C732A0}" type="presParOf" srcId="{80158443-6264-45D9-883A-0B1E6FC1FC0F}" destId="{BF12C0A2-EADD-471B-9C95-54900B66C41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5D5CD5-8641-405A-BF48-DE380DA06047}"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A139861-2E4C-4FA4-A6F2-33CAA60C5D77}">
      <dgm:prSet/>
      <dgm:spPr/>
      <dgm:t>
        <a:bodyPr/>
        <a:lstStyle/>
        <a:p>
          <a:r>
            <a:rPr lang="nl-NL"/>
            <a:t>Vrijwilligers buiten de organisatie </a:t>
          </a:r>
          <a:r>
            <a:rPr lang="nl-NL">
              <a:sym typeface="Wingdings" panose="05000000000000000000" pitchFamily="2" charset="2"/>
            </a:rPr>
            <a:t></a:t>
          </a:r>
          <a:r>
            <a:rPr lang="nl-NL"/>
            <a:t> Humanitas of de Zonnebloem</a:t>
          </a:r>
          <a:endParaRPr lang="en-US"/>
        </a:p>
      </dgm:t>
    </dgm:pt>
    <dgm:pt modelId="{0FD24156-94DF-4CC9-A0D2-553583164647}" type="parTrans" cxnId="{2C6243B3-C5A0-4220-B879-A5B9E2D9A12C}">
      <dgm:prSet/>
      <dgm:spPr/>
      <dgm:t>
        <a:bodyPr/>
        <a:lstStyle/>
        <a:p>
          <a:endParaRPr lang="en-US"/>
        </a:p>
      </dgm:t>
    </dgm:pt>
    <dgm:pt modelId="{0F74D8F0-0D78-4356-9A2D-3F2B38C67707}" type="sibTrans" cxnId="{2C6243B3-C5A0-4220-B879-A5B9E2D9A12C}">
      <dgm:prSet/>
      <dgm:spPr/>
      <dgm:t>
        <a:bodyPr/>
        <a:lstStyle/>
        <a:p>
          <a:endParaRPr lang="en-US"/>
        </a:p>
      </dgm:t>
    </dgm:pt>
    <dgm:pt modelId="{2A353032-6541-496A-8821-9FBE413A3FBA}">
      <dgm:prSet/>
      <dgm:spPr/>
      <dgm:t>
        <a:bodyPr/>
        <a:lstStyle/>
        <a:p>
          <a:r>
            <a:rPr lang="nl-NL"/>
            <a:t>Zetten zich in voor jouw cliënten, vanuit een andere organisatie!</a:t>
          </a:r>
          <a:endParaRPr lang="en-US"/>
        </a:p>
      </dgm:t>
    </dgm:pt>
    <dgm:pt modelId="{75320A1C-4881-43BA-91D8-F98BEF6079ED}" type="parTrans" cxnId="{29AFA2B0-043F-4241-A35B-6BE9522DCF76}">
      <dgm:prSet/>
      <dgm:spPr/>
      <dgm:t>
        <a:bodyPr/>
        <a:lstStyle/>
        <a:p>
          <a:endParaRPr lang="en-US"/>
        </a:p>
      </dgm:t>
    </dgm:pt>
    <dgm:pt modelId="{08EE1A11-4FCC-4FD2-8D24-5B3220FF1179}" type="sibTrans" cxnId="{29AFA2B0-043F-4241-A35B-6BE9522DCF76}">
      <dgm:prSet/>
      <dgm:spPr/>
      <dgm:t>
        <a:bodyPr/>
        <a:lstStyle/>
        <a:p>
          <a:endParaRPr lang="en-US"/>
        </a:p>
      </dgm:t>
    </dgm:pt>
    <dgm:pt modelId="{C3A84807-7DFD-4348-8CA6-A600EDE631A9}">
      <dgm:prSet/>
      <dgm:spPr/>
      <dgm:t>
        <a:bodyPr/>
        <a:lstStyle/>
        <a:p>
          <a:r>
            <a:rPr lang="nl-NL"/>
            <a:t>Vrijwilligers binnen de organisatie </a:t>
          </a:r>
          <a:endParaRPr lang="en-US"/>
        </a:p>
      </dgm:t>
    </dgm:pt>
    <dgm:pt modelId="{683FEC33-5737-483A-B4DB-A5DB6ED076F5}" type="parTrans" cxnId="{8977D51C-A456-4699-A1A8-ADEB89EE15AD}">
      <dgm:prSet/>
      <dgm:spPr/>
      <dgm:t>
        <a:bodyPr/>
        <a:lstStyle/>
        <a:p>
          <a:endParaRPr lang="en-US"/>
        </a:p>
      </dgm:t>
    </dgm:pt>
    <dgm:pt modelId="{499154F7-896F-4D6A-825F-15D6A977AA6C}" type="sibTrans" cxnId="{8977D51C-A456-4699-A1A8-ADEB89EE15AD}">
      <dgm:prSet/>
      <dgm:spPr/>
      <dgm:t>
        <a:bodyPr/>
        <a:lstStyle/>
        <a:p>
          <a:endParaRPr lang="en-US"/>
        </a:p>
      </dgm:t>
    </dgm:pt>
    <dgm:pt modelId="{E9FA63EE-1DB5-43EC-A82A-416E142F19BD}">
      <dgm:prSet/>
      <dgm:spPr/>
      <dgm:t>
        <a:bodyPr/>
        <a:lstStyle/>
        <a:p>
          <a:r>
            <a:rPr lang="nl-NL"/>
            <a:t>Belang als begeleider om rekening met de wensen van de vrijwilliger te houden</a:t>
          </a:r>
          <a:endParaRPr lang="en-US"/>
        </a:p>
      </dgm:t>
    </dgm:pt>
    <dgm:pt modelId="{4342C362-E2FB-4045-B79C-980FE4FE8706}" type="parTrans" cxnId="{FE94EEE9-3DFA-4E60-8D6E-DCC755CD1775}">
      <dgm:prSet/>
      <dgm:spPr/>
      <dgm:t>
        <a:bodyPr/>
        <a:lstStyle/>
        <a:p>
          <a:endParaRPr lang="en-US"/>
        </a:p>
      </dgm:t>
    </dgm:pt>
    <dgm:pt modelId="{2CF5F275-7B36-4D62-840D-3189291697B4}" type="sibTrans" cxnId="{FE94EEE9-3DFA-4E60-8D6E-DCC755CD1775}">
      <dgm:prSet/>
      <dgm:spPr/>
      <dgm:t>
        <a:bodyPr/>
        <a:lstStyle/>
        <a:p>
          <a:endParaRPr lang="en-US"/>
        </a:p>
      </dgm:t>
    </dgm:pt>
    <dgm:pt modelId="{04B3EA90-6C3A-45E8-B565-43B7C806844D}">
      <dgm:prSet/>
      <dgm:spPr/>
      <dgm:t>
        <a:bodyPr/>
        <a:lstStyle/>
        <a:p>
          <a:r>
            <a:rPr lang="nl-NL"/>
            <a:t>Voorwaarden voor vrijwilligers </a:t>
          </a:r>
          <a:r>
            <a:rPr lang="nl-NL">
              <a:sym typeface="Wingdings" panose="05000000000000000000" pitchFamily="2" charset="2"/>
            </a:rPr>
            <a:t></a:t>
          </a:r>
          <a:r>
            <a:rPr lang="nl-NL"/>
            <a:t> om de vrijwilliger te binden aan jouw organisatie:</a:t>
          </a:r>
          <a:endParaRPr lang="en-US"/>
        </a:p>
      </dgm:t>
    </dgm:pt>
    <dgm:pt modelId="{EC240C2D-B3D3-4046-8692-CDDC153AAFE7}" type="parTrans" cxnId="{752F96B3-1768-4F4A-BBBC-DC26E7DF33BE}">
      <dgm:prSet/>
      <dgm:spPr/>
      <dgm:t>
        <a:bodyPr/>
        <a:lstStyle/>
        <a:p>
          <a:endParaRPr lang="en-US"/>
        </a:p>
      </dgm:t>
    </dgm:pt>
    <dgm:pt modelId="{D9A537C4-4EEE-4B5E-BBC2-EE40EBF056A7}" type="sibTrans" cxnId="{752F96B3-1768-4F4A-BBBC-DC26E7DF33BE}">
      <dgm:prSet/>
      <dgm:spPr/>
      <dgm:t>
        <a:bodyPr/>
        <a:lstStyle/>
        <a:p>
          <a:endParaRPr lang="en-US"/>
        </a:p>
      </dgm:t>
    </dgm:pt>
    <dgm:pt modelId="{B02549E6-A0F5-4737-B490-D51B7F2D9ECD}">
      <dgm:prSet/>
      <dgm:spPr/>
      <dgm:t>
        <a:bodyPr/>
        <a:lstStyle/>
        <a:p>
          <a:r>
            <a:rPr lang="nl-NL"/>
            <a:t>Nut – Respect – Autonomie – Verbonden met anderen</a:t>
          </a:r>
          <a:endParaRPr lang="en-US"/>
        </a:p>
      </dgm:t>
    </dgm:pt>
    <dgm:pt modelId="{DE34BE43-0B9F-40C5-AE5D-637ACC88E7FF}" type="parTrans" cxnId="{AA823AC5-6C0A-4A0E-9B6C-52213650C013}">
      <dgm:prSet/>
      <dgm:spPr/>
      <dgm:t>
        <a:bodyPr/>
        <a:lstStyle/>
        <a:p>
          <a:endParaRPr lang="en-US"/>
        </a:p>
      </dgm:t>
    </dgm:pt>
    <dgm:pt modelId="{BF84D1FC-4C75-4434-9BFE-297BD72AC005}" type="sibTrans" cxnId="{AA823AC5-6C0A-4A0E-9B6C-52213650C013}">
      <dgm:prSet/>
      <dgm:spPr/>
      <dgm:t>
        <a:bodyPr/>
        <a:lstStyle/>
        <a:p>
          <a:endParaRPr lang="en-US"/>
        </a:p>
      </dgm:t>
    </dgm:pt>
    <dgm:pt modelId="{EBCC4602-995F-434E-A73C-9CD9B5EAE1DF}" type="pres">
      <dgm:prSet presAssocID="{DB5D5CD5-8641-405A-BF48-DE380DA06047}" presName="root" presStyleCnt="0">
        <dgm:presLayoutVars>
          <dgm:dir/>
          <dgm:resizeHandles val="exact"/>
        </dgm:presLayoutVars>
      </dgm:prSet>
      <dgm:spPr/>
    </dgm:pt>
    <dgm:pt modelId="{95243E91-2E3B-4826-B6C6-34BB62770162}" type="pres">
      <dgm:prSet presAssocID="{AA139861-2E4C-4FA4-A6F2-33CAA60C5D77}" presName="compNode" presStyleCnt="0"/>
      <dgm:spPr/>
    </dgm:pt>
    <dgm:pt modelId="{95BAA65A-FC7A-4B00-A633-378A017FBFBF}" type="pres">
      <dgm:prSet presAssocID="{AA139861-2E4C-4FA4-A6F2-33CAA60C5D77}"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ent"/>
        </a:ext>
      </dgm:extLst>
    </dgm:pt>
    <dgm:pt modelId="{530BBE5A-F92D-415A-BB64-53A41FA0FC0C}" type="pres">
      <dgm:prSet presAssocID="{AA139861-2E4C-4FA4-A6F2-33CAA60C5D77}" presName="spaceRect" presStyleCnt="0"/>
      <dgm:spPr/>
    </dgm:pt>
    <dgm:pt modelId="{82C03B86-DA5D-4955-A49E-D00277395BAB}" type="pres">
      <dgm:prSet presAssocID="{AA139861-2E4C-4FA4-A6F2-33CAA60C5D77}" presName="textRect" presStyleLbl="revTx" presStyleIdx="0" presStyleCnt="6">
        <dgm:presLayoutVars>
          <dgm:chMax val="1"/>
          <dgm:chPref val="1"/>
        </dgm:presLayoutVars>
      </dgm:prSet>
      <dgm:spPr/>
    </dgm:pt>
    <dgm:pt modelId="{315B0B67-156C-42BD-9E7B-34400D5EEC7C}" type="pres">
      <dgm:prSet presAssocID="{0F74D8F0-0D78-4356-9A2D-3F2B38C67707}" presName="sibTrans" presStyleCnt="0"/>
      <dgm:spPr/>
    </dgm:pt>
    <dgm:pt modelId="{635AB1A0-D455-4800-A0F6-DDD31C4E7432}" type="pres">
      <dgm:prSet presAssocID="{2A353032-6541-496A-8821-9FBE413A3FBA}" presName="compNode" presStyleCnt="0"/>
      <dgm:spPr/>
    </dgm:pt>
    <dgm:pt modelId="{7E0B12BE-5399-4E02-9658-7512D4B7E668}" type="pres">
      <dgm:prSet presAssocID="{2A353032-6541-496A-8821-9FBE413A3FB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ffice Worker"/>
        </a:ext>
      </dgm:extLst>
    </dgm:pt>
    <dgm:pt modelId="{A9CEF8B4-5F96-4B44-8C0E-3627823ED213}" type="pres">
      <dgm:prSet presAssocID="{2A353032-6541-496A-8821-9FBE413A3FBA}" presName="spaceRect" presStyleCnt="0"/>
      <dgm:spPr/>
    </dgm:pt>
    <dgm:pt modelId="{3DEF83EB-709B-4AF0-87C5-1B2BEC2D783C}" type="pres">
      <dgm:prSet presAssocID="{2A353032-6541-496A-8821-9FBE413A3FBA}" presName="textRect" presStyleLbl="revTx" presStyleIdx="1" presStyleCnt="6">
        <dgm:presLayoutVars>
          <dgm:chMax val="1"/>
          <dgm:chPref val="1"/>
        </dgm:presLayoutVars>
      </dgm:prSet>
      <dgm:spPr/>
    </dgm:pt>
    <dgm:pt modelId="{03B2C4C5-026A-47EF-B846-6BA49C8A58E8}" type="pres">
      <dgm:prSet presAssocID="{08EE1A11-4FCC-4FD2-8D24-5B3220FF1179}" presName="sibTrans" presStyleCnt="0"/>
      <dgm:spPr/>
    </dgm:pt>
    <dgm:pt modelId="{FE57C66C-0942-4C29-BD37-72C8BDE563D1}" type="pres">
      <dgm:prSet presAssocID="{C3A84807-7DFD-4348-8CA6-A600EDE631A9}" presName="compNode" presStyleCnt="0"/>
      <dgm:spPr/>
    </dgm:pt>
    <dgm:pt modelId="{20F75F17-8A53-43AC-B65F-F157D0D76FFC}" type="pres">
      <dgm:prSet presAssocID="{C3A84807-7DFD-4348-8CA6-A600EDE631A9}"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1D3B1286-375C-471C-A1F3-F5522231FA8A}" type="pres">
      <dgm:prSet presAssocID="{C3A84807-7DFD-4348-8CA6-A600EDE631A9}" presName="spaceRect" presStyleCnt="0"/>
      <dgm:spPr/>
    </dgm:pt>
    <dgm:pt modelId="{1E7BD06E-1232-4417-9722-33A1BB9D5244}" type="pres">
      <dgm:prSet presAssocID="{C3A84807-7DFD-4348-8CA6-A600EDE631A9}" presName="textRect" presStyleLbl="revTx" presStyleIdx="2" presStyleCnt="6">
        <dgm:presLayoutVars>
          <dgm:chMax val="1"/>
          <dgm:chPref val="1"/>
        </dgm:presLayoutVars>
      </dgm:prSet>
      <dgm:spPr/>
    </dgm:pt>
    <dgm:pt modelId="{C83FBC4B-31EA-4DF7-A180-1490A9E85F9B}" type="pres">
      <dgm:prSet presAssocID="{499154F7-896F-4D6A-825F-15D6A977AA6C}" presName="sibTrans" presStyleCnt="0"/>
      <dgm:spPr/>
    </dgm:pt>
    <dgm:pt modelId="{54C7BFF7-FD37-43B5-BB60-371011E7F1D9}" type="pres">
      <dgm:prSet presAssocID="{E9FA63EE-1DB5-43EC-A82A-416E142F19BD}" presName="compNode" presStyleCnt="0"/>
      <dgm:spPr/>
    </dgm:pt>
    <dgm:pt modelId="{4575D6CB-AAEF-4341-AF38-0B243C95D38D}" type="pres">
      <dgm:prSet presAssocID="{E9FA63EE-1DB5-43EC-A82A-416E142F19BD}"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rt Lock"/>
        </a:ext>
      </dgm:extLst>
    </dgm:pt>
    <dgm:pt modelId="{F6F756DC-AFBC-4D28-BED6-0605E71F9F8D}" type="pres">
      <dgm:prSet presAssocID="{E9FA63EE-1DB5-43EC-A82A-416E142F19BD}" presName="spaceRect" presStyleCnt="0"/>
      <dgm:spPr/>
    </dgm:pt>
    <dgm:pt modelId="{5A6906EC-BF46-429B-8001-C370C139EF83}" type="pres">
      <dgm:prSet presAssocID="{E9FA63EE-1DB5-43EC-A82A-416E142F19BD}" presName="textRect" presStyleLbl="revTx" presStyleIdx="3" presStyleCnt="6">
        <dgm:presLayoutVars>
          <dgm:chMax val="1"/>
          <dgm:chPref val="1"/>
        </dgm:presLayoutVars>
      </dgm:prSet>
      <dgm:spPr/>
    </dgm:pt>
    <dgm:pt modelId="{9D6A8C67-D528-4EBB-8D17-CAC75CD5397F}" type="pres">
      <dgm:prSet presAssocID="{2CF5F275-7B36-4D62-840D-3189291697B4}" presName="sibTrans" presStyleCnt="0"/>
      <dgm:spPr/>
    </dgm:pt>
    <dgm:pt modelId="{4AACAE28-F838-4547-9D9C-D4E4138D2771}" type="pres">
      <dgm:prSet presAssocID="{04B3EA90-6C3A-45E8-B565-43B7C806844D}" presName="compNode" presStyleCnt="0"/>
      <dgm:spPr/>
    </dgm:pt>
    <dgm:pt modelId="{D81D38F5-73F1-4963-B341-5E6F97874F6B}" type="pres">
      <dgm:prSet presAssocID="{04B3EA90-6C3A-45E8-B565-43B7C806844D}"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s"/>
        </a:ext>
      </dgm:extLst>
    </dgm:pt>
    <dgm:pt modelId="{FDB88684-D543-43D7-8834-0B8BDD7B7207}" type="pres">
      <dgm:prSet presAssocID="{04B3EA90-6C3A-45E8-B565-43B7C806844D}" presName="spaceRect" presStyleCnt="0"/>
      <dgm:spPr/>
    </dgm:pt>
    <dgm:pt modelId="{D8A948C0-4B12-4C90-A3F1-F8105F3BA17D}" type="pres">
      <dgm:prSet presAssocID="{04B3EA90-6C3A-45E8-B565-43B7C806844D}" presName="textRect" presStyleLbl="revTx" presStyleIdx="4" presStyleCnt="6">
        <dgm:presLayoutVars>
          <dgm:chMax val="1"/>
          <dgm:chPref val="1"/>
        </dgm:presLayoutVars>
      </dgm:prSet>
      <dgm:spPr/>
    </dgm:pt>
    <dgm:pt modelId="{65DB3835-A4BD-46F6-A9EA-F590812CDA3E}" type="pres">
      <dgm:prSet presAssocID="{D9A537C4-4EEE-4B5E-BBC2-EE40EBF056A7}" presName="sibTrans" presStyleCnt="0"/>
      <dgm:spPr/>
    </dgm:pt>
    <dgm:pt modelId="{EE9B049B-D499-4A4A-BDFF-F17F6958F802}" type="pres">
      <dgm:prSet presAssocID="{B02549E6-A0F5-4737-B490-D51B7F2D9ECD}" presName="compNode" presStyleCnt="0"/>
      <dgm:spPr/>
    </dgm:pt>
    <dgm:pt modelId="{765B6A35-3DC3-49AA-B162-BA27172D427B}" type="pres">
      <dgm:prSet presAssocID="{B02549E6-A0F5-4737-B490-D51B7F2D9ECD}"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User Network"/>
        </a:ext>
      </dgm:extLst>
    </dgm:pt>
    <dgm:pt modelId="{4C2FAF52-AEC0-4B0C-80E9-829CAD5126A2}" type="pres">
      <dgm:prSet presAssocID="{B02549E6-A0F5-4737-B490-D51B7F2D9ECD}" presName="spaceRect" presStyleCnt="0"/>
      <dgm:spPr/>
    </dgm:pt>
    <dgm:pt modelId="{0AFF0AB8-48C2-4888-84D1-D37D6F96E610}" type="pres">
      <dgm:prSet presAssocID="{B02549E6-A0F5-4737-B490-D51B7F2D9ECD}" presName="textRect" presStyleLbl="revTx" presStyleIdx="5" presStyleCnt="6">
        <dgm:presLayoutVars>
          <dgm:chMax val="1"/>
          <dgm:chPref val="1"/>
        </dgm:presLayoutVars>
      </dgm:prSet>
      <dgm:spPr/>
    </dgm:pt>
  </dgm:ptLst>
  <dgm:cxnLst>
    <dgm:cxn modelId="{01307512-7AC2-4967-9B9C-F1A5B274E6B1}" type="presOf" srcId="{E9FA63EE-1DB5-43EC-A82A-416E142F19BD}" destId="{5A6906EC-BF46-429B-8001-C370C139EF83}" srcOrd="0" destOrd="0" presId="urn:microsoft.com/office/officeart/2018/2/layout/IconLabelList"/>
    <dgm:cxn modelId="{91903F15-9A36-4075-BA80-516CE072BF21}" type="presOf" srcId="{DB5D5CD5-8641-405A-BF48-DE380DA06047}" destId="{EBCC4602-995F-434E-A73C-9CD9B5EAE1DF}" srcOrd="0" destOrd="0" presId="urn:microsoft.com/office/officeart/2018/2/layout/IconLabelList"/>
    <dgm:cxn modelId="{8977D51C-A456-4699-A1A8-ADEB89EE15AD}" srcId="{DB5D5CD5-8641-405A-BF48-DE380DA06047}" destId="{C3A84807-7DFD-4348-8CA6-A600EDE631A9}" srcOrd="2" destOrd="0" parTransId="{683FEC33-5737-483A-B4DB-A5DB6ED076F5}" sibTransId="{499154F7-896F-4D6A-825F-15D6A977AA6C}"/>
    <dgm:cxn modelId="{A8CA0F55-374D-434B-AFC4-9657DD2F0117}" type="presOf" srcId="{B02549E6-A0F5-4737-B490-D51B7F2D9ECD}" destId="{0AFF0AB8-48C2-4888-84D1-D37D6F96E610}" srcOrd="0" destOrd="0" presId="urn:microsoft.com/office/officeart/2018/2/layout/IconLabelList"/>
    <dgm:cxn modelId="{29AFA2B0-043F-4241-A35B-6BE9522DCF76}" srcId="{DB5D5CD5-8641-405A-BF48-DE380DA06047}" destId="{2A353032-6541-496A-8821-9FBE413A3FBA}" srcOrd="1" destOrd="0" parTransId="{75320A1C-4881-43BA-91D8-F98BEF6079ED}" sibTransId="{08EE1A11-4FCC-4FD2-8D24-5B3220FF1179}"/>
    <dgm:cxn modelId="{2C6243B3-C5A0-4220-B879-A5B9E2D9A12C}" srcId="{DB5D5CD5-8641-405A-BF48-DE380DA06047}" destId="{AA139861-2E4C-4FA4-A6F2-33CAA60C5D77}" srcOrd="0" destOrd="0" parTransId="{0FD24156-94DF-4CC9-A0D2-553583164647}" sibTransId="{0F74D8F0-0D78-4356-9A2D-3F2B38C67707}"/>
    <dgm:cxn modelId="{752F96B3-1768-4F4A-BBBC-DC26E7DF33BE}" srcId="{DB5D5CD5-8641-405A-BF48-DE380DA06047}" destId="{04B3EA90-6C3A-45E8-B565-43B7C806844D}" srcOrd="4" destOrd="0" parTransId="{EC240C2D-B3D3-4046-8692-CDDC153AAFE7}" sibTransId="{D9A537C4-4EEE-4B5E-BBC2-EE40EBF056A7}"/>
    <dgm:cxn modelId="{AA823AC5-6C0A-4A0E-9B6C-52213650C013}" srcId="{DB5D5CD5-8641-405A-BF48-DE380DA06047}" destId="{B02549E6-A0F5-4737-B490-D51B7F2D9ECD}" srcOrd="5" destOrd="0" parTransId="{DE34BE43-0B9F-40C5-AE5D-637ACC88E7FF}" sibTransId="{BF84D1FC-4C75-4434-9BFE-297BD72AC005}"/>
    <dgm:cxn modelId="{A65892CD-3896-4860-8143-98E396C3D966}" type="presOf" srcId="{2A353032-6541-496A-8821-9FBE413A3FBA}" destId="{3DEF83EB-709B-4AF0-87C5-1B2BEC2D783C}" srcOrd="0" destOrd="0" presId="urn:microsoft.com/office/officeart/2018/2/layout/IconLabelList"/>
    <dgm:cxn modelId="{4AF30FD5-18C1-42C2-BE28-14CD17F85067}" type="presOf" srcId="{04B3EA90-6C3A-45E8-B565-43B7C806844D}" destId="{D8A948C0-4B12-4C90-A3F1-F8105F3BA17D}" srcOrd="0" destOrd="0" presId="urn:microsoft.com/office/officeart/2018/2/layout/IconLabelList"/>
    <dgm:cxn modelId="{FE94EEE9-3DFA-4E60-8D6E-DCC755CD1775}" srcId="{DB5D5CD5-8641-405A-BF48-DE380DA06047}" destId="{E9FA63EE-1DB5-43EC-A82A-416E142F19BD}" srcOrd="3" destOrd="0" parTransId="{4342C362-E2FB-4045-B79C-980FE4FE8706}" sibTransId="{2CF5F275-7B36-4D62-840D-3189291697B4}"/>
    <dgm:cxn modelId="{ECDE94EA-57F3-458B-94A0-AE70B65D4503}" type="presOf" srcId="{AA139861-2E4C-4FA4-A6F2-33CAA60C5D77}" destId="{82C03B86-DA5D-4955-A49E-D00277395BAB}" srcOrd="0" destOrd="0" presId="urn:microsoft.com/office/officeart/2018/2/layout/IconLabelList"/>
    <dgm:cxn modelId="{6900A0F6-4D98-4AD1-B040-2B10DD1C4A3D}" type="presOf" srcId="{C3A84807-7DFD-4348-8CA6-A600EDE631A9}" destId="{1E7BD06E-1232-4417-9722-33A1BB9D5244}" srcOrd="0" destOrd="0" presId="urn:microsoft.com/office/officeart/2018/2/layout/IconLabelList"/>
    <dgm:cxn modelId="{A07CB0B7-2491-4616-8C3E-1017C43FE39D}" type="presParOf" srcId="{EBCC4602-995F-434E-A73C-9CD9B5EAE1DF}" destId="{95243E91-2E3B-4826-B6C6-34BB62770162}" srcOrd="0" destOrd="0" presId="urn:microsoft.com/office/officeart/2018/2/layout/IconLabelList"/>
    <dgm:cxn modelId="{C6EE7BC8-60AD-41AC-A21A-3FD5EEAFA4AA}" type="presParOf" srcId="{95243E91-2E3B-4826-B6C6-34BB62770162}" destId="{95BAA65A-FC7A-4B00-A633-378A017FBFBF}" srcOrd="0" destOrd="0" presId="urn:microsoft.com/office/officeart/2018/2/layout/IconLabelList"/>
    <dgm:cxn modelId="{E35F0FB2-E5D1-4D48-A1BF-2A0AB50CA6E4}" type="presParOf" srcId="{95243E91-2E3B-4826-B6C6-34BB62770162}" destId="{530BBE5A-F92D-415A-BB64-53A41FA0FC0C}" srcOrd="1" destOrd="0" presId="urn:microsoft.com/office/officeart/2018/2/layout/IconLabelList"/>
    <dgm:cxn modelId="{95C4663E-BF59-4916-A72C-8F3985471DA4}" type="presParOf" srcId="{95243E91-2E3B-4826-B6C6-34BB62770162}" destId="{82C03B86-DA5D-4955-A49E-D00277395BAB}" srcOrd="2" destOrd="0" presId="urn:microsoft.com/office/officeart/2018/2/layout/IconLabelList"/>
    <dgm:cxn modelId="{C2B4F706-31D5-4461-859B-C05AB10B0005}" type="presParOf" srcId="{EBCC4602-995F-434E-A73C-9CD9B5EAE1DF}" destId="{315B0B67-156C-42BD-9E7B-34400D5EEC7C}" srcOrd="1" destOrd="0" presId="urn:microsoft.com/office/officeart/2018/2/layout/IconLabelList"/>
    <dgm:cxn modelId="{1923A85C-7DEC-40EB-AF66-0211BEAAF22D}" type="presParOf" srcId="{EBCC4602-995F-434E-A73C-9CD9B5EAE1DF}" destId="{635AB1A0-D455-4800-A0F6-DDD31C4E7432}" srcOrd="2" destOrd="0" presId="urn:microsoft.com/office/officeart/2018/2/layout/IconLabelList"/>
    <dgm:cxn modelId="{77B83130-C09F-4741-B459-FB06BC746645}" type="presParOf" srcId="{635AB1A0-D455-4800-A0F6-DDD31C4E7432}" destId="{7E0B12BE-5399-4E02-9658-7512D4B7E668}" srcOrd="0" destOrd="0" presId="urn:microsoft.com/office/officeart/2018/2/layout/IconLabelList"/>
    <dgm:cxn modelId="{6954A842-7CC3-403C-938D-3513641C7B86}" type="presParOf" srcId="{635AB1A0-D455-4800-A0F6-DDD31C4E7432}" destId="{A9CEF8B4-5F96-4B44-8C0E-3627823ED213}" srcOrd="1" destOrd="0" presId="urn:microsoft.com/office/officeart/2018/2/layout/IconLabelList"/>
    <dgm:cxn modelId="{1743F816-731E-4A43-84EF-08B10E1F9B6F}" type="presParOf" srcId="{635AB1A0-D455-4800-A0F6-DDD31C4E7432}" destId="{3DEF83EB-709B-4AF0-87C5-1B2BEC2D783C}" srcOrd="2" destOrd="0" presId="urn:microsoft.com/office/officeart/2018/2/layout/IconLabelList"/>
    <dgm:cxn modelId="{13F9D548-1D55-4EE9-9F74-EA85E061766F}" type="presParOf" srcId="{EBCC4602-995F-434E-A73C-9CD9B5EAE1DF}" destId="{03B2C4C5-026A-47EF-B846-6BA49C8A58E8}" srcOrd="3" destOrd="0" presId="urn:microsoft.com/office/officeart/2018/2/layout/IconLabelList"/>
    <dgm:cxn modelId="{BFA1254B-E3A5-4EE6-9FDC-1415D095E1D7}" type="presParOf" srcId="{EBCC4602-995F-434E-A73C-9CD9B5EAE1DF}" destId="{FE57C66C-0942-4C29-BD37-72C8BDE563D1}" srcOrd="4" destOrd="0" presId="urn:microsoft.com/office/officeart/2018/2/layout/IconLabelList"/>
    <dgm:cxn modelId="{DA4B2B93-4425-43B0-B4C7-BB5C8F8BCA80}" type="presParOf" srcId="{FE57C66C-0942-4C29-BD37-72C8BDE563D1}" destId="{20F75F17-8A53-43AC-B65F-F157D0D76FFC}" srcOrd="0" destOrd="0" presId="urn:microsoft.com/office/officeart/2018/2/layout/IconLabelList"/>
    <dgm:cxn modelId="{4B0EC996-DC37-4AE8-A049-D3F354EF5260}" type="presParOf" srcId="{FE57C66C-0942-4C29-BD37-72C8BDE563D1}" destId="{1D3B1286-375C-471C-A1F3-F5522231FA8A}" srcOrd="1" destOrd="0" presId="urn:microsoft.com/office/officeart/2018/2/layout/IconLabelList"/>
    <dgm:cxn modelId="{B73F2FB9-2192-49BF-B117-7431014160E6}" type="presParOf" srcId="{FE57C66C-0942-4C29-BD37-72C8BDE563D1}" destId="{1E7BD06E-1232-4417-9722-33A1BB9D5244}" srcOrd="2" destOrd="0" presId="urn:microsoft.com/office/officeart/2018/2/layout/IconLabelList"/>
    <dgm:cxn modelId="{438388D2-F819-44D9-A738-3F533058408E}" type="presParOf" srcId="{EBCC4602-995F-434E-A73C-9CD9B5EAE1DF}" destId="{C83FBC4B-31EA-4DF7-A180-1490A9E85F9B}" srcOrd="5" destOrd="0" presId="urn:microsoft.com/office/officeart/2018/2/layout/IconLabelList"/>
    <dgm:cxn modelId="{4C619843-3790-4224-B41C-39FB56F1E76F}" type="presParOf" srcId="{EBCC4602-995F-434E-A73C-9CD9B5EAE1DF}" destId="{54C7BFF7-FD37-43B5-BB60-371011E7F1D9}" srcOrd="6" destOrd="0" presId="urn:microsoft.com/office/officeart/2018/2/layout/IconLabelList"/>
    <dgm:cxn modelId="{03EE379B-4C06-4C83-B8F4-92C2056318A7}" type="presParOf" srcId="{54C7BFF7-FD37-43B5-BB60-371011E7F1D9}" destId="{4575D6CB-AAEF-4341-AF38-0B243C95D38D}" srcOrd="0" destOrd="0" presId="urn:microsoft.com/office/officeart/2018/2/layout/IconLabelList"/>
    <dgm:cxn modelId="{06F8D7E4-A072-405F-B42F-F704B3C3FDFE}" type="presParOf" srcId="{54C7BFF7-FD37-43B5-BB60-371011E7F1D9}" destId="{F6F756DC-AFBC-4D28-BED6-0605E71F9F8D}" srcOrd="1" destOrd="0" presId="urn:microsoft.com/office/officeart/2018/2/layout/IconLabelList"/>
    <dgm:cxn modelId="{2E43D53D-14C4-48AC-AB01-C601B591A1BA}" type="presParOf" srcId="{54C7BFF7-FD37-43B5-BB60-371011E7F1D9}" destId="{5A6906EC-BF46-429B-8001-C370C139EF83}" srcOrd="2" destOrd="0" presId="urn:microsoft.com/office/officeart/2018/2/layout/IconLabelList"/>
    <dgm:cxn modelId="{C8EFFFAC-E5A9-452F-9D29-51F1C9629D23}" type="presParOf" srcId="{EBCC4602-995F-434E-A73C-9CD9B5EAE1DF}" destId="{9D6A8C67-D528-4EBB-8D17-CAC75CD5397F}" srcOrd="7" destOrd="0" presId="urn:microsoft.com/office/officeart/2018/2/layout/IconLabelList"/>
    <dgm:cxn modelId="{739039CF-ADA5-4548-8097-32A2BF3B81AD}" type="presParOf" srcId="{EBCC4602-995F-434E-A73C-9CD9B5EAE1DF}" destId="{4AACAE28-F838-4547-9D9C-D4E4138D2771}" srcOrd="8" destOrd="0" presId="urn:microsoft.com/office/officeart/2018/2/layout/IconLabelList"/>
    <dgm:cxn modelId="{A9C5F113-4AA7-4F94-9E39-AAFE7A4C6354}" type="presParOf" srcId="{4AACAE28-F838-4547-9D9C-D4E4138D2771}" destId="{D81D38F5-73F1-4963-B341-5E6F97874F6B}" srcOrd="0" destOrd="0" presId="urn:microsoft.com/office/officeart/2018/2/layout/IconLabelList"/>
    <dgm:cxn modelId="{3D09515A-AB97-42D0-BE3F-A7B7E97B7113}" type="presParOf" srcId="{4AACAE28-F838-4547-9D9C-D4E4138D2771}" destId="{FDB88684-D543-43D7-8834-0B8BDD7B7207}" srcOrd="1" destOrd="0" presId="urn:microsoft.com/office/officeart/2018/2/layout/IconLabelList"/>
    <dgm:cxn modelId="{65C67825-08D5-4D2D-80E2-2822BDC3DE4E}" type="presParOf" srcId="{4AACAE28-F838-4547-9D9C-D4E4138D2771}" destId="{D8A948C0-4B12-4C90-A3F1-F8105F3BA17D}" srcOrd="2" destOrd="0" presId="urn:microsoft.com/office/officeart/2018/2/layout/IconLabelList"/>
    <dgm:cxn modelId="{8C4F9449-67B6-4C92-B5C6-8686EA8AE7B1}" type="presParOf" srcId="{EBCC4602-995F-434E-A73C-9CD9B5EAE1DF}" destId="{65DB3835-A4BD-46F6-A9EA-F590812CDA3E}" srcOrd="9" destOrd="0" presId="urn:microsoft.com/office/officeart/2018/2/layout/IconLabelList"/>
    <dgm:cxn modelId="{3067047D-DCDF-4297-8571-B4248DA921F7}" type="presParOf" srcId="{EBCC4602-995F-434E-A73C-9CD9B5EAE1DF}" destId="{EE9B049B-D499-4A4A-BDFF-F17F6958F802}" srcOrd="10" destOrd="0" presId="urn:microsoft.com/office/officeart/2018/2/layout/IconLabelList"/>
    <dgm:cxn modelId="{36CCD7B3-3C68-4019-B4B1-867EE9E6411E}" type="presParOf" srcId="{EE9B049B-D499-4A4A-BDFF-F17F6958F802}" destId="{765B6A35-3DC3-49AA-B162-BA27172D427B}" srcOrd="0" destOrd="0" presId="urn:microsoft.com/office/officeart/2018/2/layout/IconLabelList"/>
    <dgm:cxn modelId="{4125533D-92DC-40ED-BB78-027C27189A81}" type="presParOf" srcId="{EE9B049B-D499-4A4A-BDFF-F17F6958F802}" destId="{4C2FAF52-AEC0-4B0C-80E9-829CAD5126A2}" srcOrd="1" destOrd="0" presId="urn:microsoft.com/office/officeart/2018/2/layout/IconLabelList"/>
    <dgm:cxn modelId="{A2130BBB-6507-41E4-93A2-8BF2F466CE28}" type="presParOf" srcId="{EE9B049B-D499-4A4A-BDFF-F17F6958F802}" destId="{0AFF0AB8-48C2-4888-84D1-D37D6F96E610}"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49146B-8670-4278-B751-4539DFA945ED}">
      <dsp:nvSpPr>
        <dsp:cNvPr id="0" name=""/>
        <dsp:cNvSpPr/>
      </dsp:nvSpPr>
      <dsp:spPr>
        <a:xfrm>
          <a:off x="0" y="800734"/>
          <a:ext cx="5607050" cy="147828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66E472-56A5-4995-B591-FC7AA052A3C3}">
      <dsp:nvSpPr>
        <dsp:cNvPr id="0" name=""/>
        <dsp:cNvSpPr/>
      </dsp:nvSpPr>
      <dsp:spPr>
        <a:xfrm>
          <a:off x="447179" y="1133347"/>
          <a:ext cx="813054" cy="8130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AE0969C-5FBB-4BAD-9FAF-A68E34603C31}">
      <dsp:nvSpPr>
        <dsp:cNvPr id="0" name=""/>
        <dsp:cNvSpPr/>
      </dsp:nvSpPr>
      <dsp:spPr>
        <a:xfrm>
          <a:off x="1707413" y="800734"/>
          <a:ext cx="3899636" cy="1478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51" tIns="156451" rIns="156451" bIns="156451" numCol="1" spcCol="1270" anchor="ctr" anchorCtr="0">
          <a:noAutofit/>
        </a:bodyPr>
        <a:lstStyle/>
        <a:p>
          <a:pPr marL="0" lvl="0" indent="0" algn="l" defTabSz="1111250">
            <a:lnSpc>
              <a:spcPct val="90000"/>
            </a:lnSpc>
            <a:spcBef>
              <a:spcPct val="0"/>
            </a:spcBef>
            <a:spcAft>
              <a:spcPct val="35000"/>
            </a:spcAft>
            <a:buNone/>
          </a:pPr>
          <a:r>
            <a:rPr lang="nl-NL" sz="2500" kern="1200"/>
            <a:t>Intercultureel een gesprek voeren </a:t>
          </a:r>
          <a:endParaRPr lang="en-US" sz="2500" kern="1200"/>
        </a:p>
      </dsp:txBody>
      <dsp:txXfrm>
        <a:off x="1707413" y="800734"/>
        <a:ext cx="3899636" cy="1478280"/>
      </dsp:txXfrm>
    </dsp:sp>
    <dsp:sp modelId="{790E6BBB-5BDB-4E41-B04E-9E9AE09A38A2}">
      <dsp:nvSpPr>
        <dsp:cNvPr id="0" name=""/>
        <dsp:cNvSpPr/>
      </dsp:nvSpPr>
      <dsp:spPr>
        <a:xfrm>
          <a:off x="0" y="2648585"/>
          <a:ext cx="5607050" cy="147828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BC8B20-214C-4D07-8728-D7B5817133F4}">
      <dsp:nvSpPr>
        <dsp:cNvPr id="0" name=""/>
        <dsp:cNvSpPr/>
      </dsp:nvSpPr>
      <dsp:spPr>
        <a:xfrm>
          <a:off x="447179" y="2981198"/>
          <a:ext cx="813054" cy="8130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D69208-8614-4AA7-B9C6-9187F7FA952C}">
      <dsp:nvSpPr>
        <dsp:cNvPr id="0" name=""/>
        <dsp:cNvSpPr/>
      </dsp:nvSpPr>
      <dsp:spPr>
        <a:xfrm>
          <a:off x="1707413" y="2648585"/>
          <a:ext cx="3899636" cy="1478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51" tIns="156451" rIns="156451" bIns="156451" numCol="1" spcCol="1270" anchor="ctr" anchorCtr="0">
          <a:noAutofit/>
        </a:bodyPr>
        <a:lstStyle/>
        <a:p>
          <a:pPr marL="0" lvl="0" indent="0" algn="l" defTabSz="1111250">
            <a:lnSpc>
              <a:spcPct val="90000"/>
            </a:lnSpc>
            <a:spcBef>
              <a:spcPct val="0"/>
            </a:spcBef>
            <a:spcAft>
              <a:spcPct val="35000"/>
            </a:spcAft>
            <a:buNone/>
          </a:pPr>
          <a:r>
            <a:rPr lang="nl-NL" sz="2500" kern="1200"/>
            <a:t>Pedagogisch werk </a:t>
          </a:r>
          <a:r>
            <a:rPr lang="nl-NL" sz="2500" kern="1200">
              <a:sym typeface="Wingdings" panose="05000000000000000000" pitchFamily="2" charset="2"/>
            </a:rPr>
            <a:t></a:t>
          </a:r>
          <a:r>
            <a:rPr lang="nl-NL" sz="2500" kern="1200"/>
            <a:t> diversiteit </a:t>
          </a:r>
          <a:endParaRPr lang="en-US" sz="2500" kern="1200"/>
        </a:p>
      </dsp:txBody>
      <dsp:txXfrm>
        <a:off x="1707413" y="2648585"/>
        <a:ext cx="3899636" cy="1478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47E63-9ACF-4F08-9D76-1C629482A4E6}">
      <dsp:nvSpPr>
        <dsp:cNvPr id="0" name=""/>
        <dsp:cNvSpPr/>
      </dsp:nvSpPr>
      <dsp:spPr>
        <a:xfrm>
          <a:off x="0" y="857488"/>
          <a:ext cx="6151562" cy="158305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D762E0-2FC1-4FB4-802D-356082B482D0}">
      <dsp:nvSpPr>
        <dsp:cNvPr id="0" name=""/>
        <dsp:cNvSpPr/>
      </dsp:nvSpPr>
      <dsp:spPr>
        <a:xfrm>
          <a:off x="478874" y="1213675"/>
          <a:ext cx="870680" cy="87068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980D513-B740-4EE9-AFF0-F7E9888ADCB3}">
      <dsp:nvSpPr>
        <dsp:cNvPr id="0" name=""/>
        <dsp:cNvSpPr/>
      </dsp:nvSpPr>
      <dsp:spPr>
        <a:xfrm>
          <a:off x="1828428" y="857488"/>
          <a:ext cx="4323134" cy="158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540" tIns="167540" rIns="167540" bIns="167540" numCol="1" spcCol="1270" anchor="ctr" anchorCtr="0">
          <a:noAutofit/>
        </a:bodyPr>
        <a:lstStyle/>
        <a:p>
          <a:pPr marL="0" lvl="0" indent="0" algn="l" defTabSz="1022350">
            <a:lnSpc>
              <a:spcPct val="90000"/>
            </a:lnSpc>
            <a:spcBef>
              <a:spcPct val="0"/>
            </a:spcBef>
            <a:spcAft>
              <a:spcPct val="35000"/>
            </a:spcAft>
            <a:buNone/>
          </a:pPr>
          <a:r>
            <a:rPr lang="nl-NL" sz="2300" kern="1200"/>
            <a:t>Een vrijwilliger kiest er zelf voor om onbetaald werk te doen voor anderen of de maatschappij</a:t>
          </a:r>
          <a:endParaRPr lang="en-US" sz="2300" kern="1200"/>
        </a:p>
      </dsp:txBody>
      <dsp:txXfrm>
        <a:off x="1828428" y="857488"/>
        <a:ext cx="4323134" cy="1583055"/>
      </dsp:txXfrm>
    </dsp:sp>
    <dsp:sp modelId="{612C6004-97B4-4BE8-9ABC-F3DCDD1F9013}">
      <dsp:nvSpPr>
        <dsp:cNvPr id="0" name=""/>
        <dsp:cNvSpPr/>
      </dsp:nvSpPr>
      <dsp:spPr>
        <a:xfrm>
          <a:off x="0" y="2836306"/>
          <a:ext cx="6151562" cy="158305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055E43-B31F-4589-93C9-D507AB3BBCFF}">
      <dsp:nvSpPr>
        <dsp:cNvPr id="0" name=""/>
        <dsp:cNvSpPr/>
      </dsp:nvSpPr>
      <dsp:spPr>
        <a:xfrm>
          <a:off x="478874" y="3192494"/>
          <a:ext cx="870680" cy="87068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DA250B3-8F44-4ADE-8AD5-485EF39B9EA1}">
      <dsp:nvSpPr>
        <dsp:cNvPr id="0" name=""/>
        <dsp:cNvSpPr/>
      </dsp:nvSpPr>
      <dsp:spPr>
        <a:xfrm>
          <a:off x="1828428" y="2836306"/>
          <a:ext cx="4323134" cy="158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540" tIns="167540" rIns="167540" bIns="167540" numCol="1" spcCol="1270" anchor="ctr" anchorCtr="0">
          <a:noAutofit/>
        </a:bodyPr>
        <a:lstStyle/>
        <a:p>
          <a:pPr marL="0" lvl="0" indent="0" algn="l" defTabSz="1022350">
            <a:lnSpc>
              <a:spcPct val="90000"/>
            </a:lnSpc>
            <a:spcBef>
              <a:spcPct val="0"/>
            </a:spcBef>
            <a:spcAft>
              <a:spcPct val="35000"/>
            </a:spcAft>
            <a:buNone/>
          </a:pPr>
          <a:r>
            <a:rPr lang="nl-NL" sz="2300" kern="1200"/>
            <a:t>Het is een bewuste keuze en de vrijwilliger bepaalt meestal zelf hoelang hij/zij het werk blijft doen</a:t>
          </a:r>
          <a:endParaRPr lang="en-US" sz="2300" kern="1200"/>
        </a:p>
      </dsp:txBody>
      <dsp:txXfrm>
        <a:off x="1828428" y="2836306"/>
        <a:ext cx="4323134" cy="15830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CE49BD-B3BE-43C6-871D-45FFDF5F64FC}">
      <dsp:nvSpPr>
        <dsp:cNvPr id="0" name=""/>
        <dsp:cNvSpPr/>
      </dsp:nvSpPr>
      <dsp:spPr>
        <a:xfrm>
          <a:off x="0" y="2190"/>
          <a:ext cx="6151562" cy="110999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BADE4F-BEB3-4C47-B84A-06332AF5B5F7}">
      <dsp:nvSpPr>
        <dsp:cNvPr id="0" name=""/>
        <dsp:cNvSpPr/>
      </dsp:nvSpPr>
      <dsp:spPr>
        <a:xfrm>
          <a:off x="335773" y="251938"/>
          <a:ext cx="610496" cy="6104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8AC044-C298-4B4A-8038-65D2B8C03699}">
      <dsp:nvSpPr>
        <dsp:cNvPr id="0" name=""/>
        <dsp:cNvSpPr/>
      </dsp:nvSpPr>
      <dsp:spPr>
        <a:xfrm>
          <a:off x="1282042" y="2190"/>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nl-NL" sz="1600" kern="1200"/>
            <a:t>Mantelzorg gaat over de zorg aan een bekende uit de direct leefomgeving. De mantelzorger heeft een persoonlijke band met de persoon die hulp nodig heeft.</a:t>
          </a:r>
          <a:endParaRPr lang="en-US" sz="1600" kern="1200"/>
        </a:p>
      </dsp:txBody>
      <dsp:txXfrm>
        <a:off x="1282042" y="2190"/>
        <a:ext cx="4869520" cy="1109993"/>
      </dsp:txXfrm>
    </dsp:sp>
    <dsp:sp modelId="{70BEE799-77AF-4A52-BD4F-BA6D45078799}">
      <dsp:nvSpPr>
        <dsp:cNvPr id="0" name=""/>
        <dsp:cNvSpPr/>
      </dsp:nvSpPr>
      <dsp:spPr>
        <a:xfrm>
          <a:off x="0" y="1389682"/>
          <a:ext cx="6151562" cy="110999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F4CF84-DD6D-47B6-9021-25F4DD8C3935}">
      <dsp:nvSpPr>
        <dsp:cNvPr id="0" name=""/>
        <dsp:cNvSpPr/>
      </dsp:nvSpPr>
      <dsp:spPr>
        <a:xfrm>
          <a:off x="335773" y="1639430"/>
          <a:ext cx="610496" cy="6104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36E34CC-A85A-41DB-8591-634C8EF53AE7}">
      <dsp:nvSpPr>
        <dsp:cNvPr id="0" name=""/>
        <dsp:cNvSpPr/>
      </dsp:nvSpPr>
      <dsp:spPr>
        <a:xfrm>
          <a:off x="1282042" y="1389682"/>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nl-NL" sz="1600" kern="1200"/>
            <a:t>Wat de mantelzorger doet? Denk aan boodschappen doen en het wassen van de dierbare. In de mantelzorg kun je een onderscheid maken tussen interne mantelzorg en externe mantelzorg. </a:t>
          </a:r>
          <a:endParaRPr lang="en-US" sz="1600" kern="1200"/>
        </a:p>
      </dsp:txBody>
      <dsp:txXfrm>
        <a:off x="1282042" y="1389682"/>
        <a:ext cx="4869520" cy="1109993"/>
      </dsp:txXfrm>
    </dsp:sp>
    <dsp:sp modelId="{0CDD4FC4-FD47-4F4C-AF6A-9D50F004B957}">
      <dsp:nvSpPr>
        <dsp:cNvPr id="0" name=""/>
        <dsp:cNvSpPr/>
      </dsp:nvSpPr>
      <dsp:spPr>
        <a:xfrm>
          <a:off x="0" y="2777174"/>
          <a:ext cx="6151562" cy="110999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63A627-076F-4B55-90BC-E3B042E57A13}">
      <dsp:nvSpPr>
        <dsp:cNvPr id="0" name=""/>
        <dsp:cNvSpPr/>
      </dsp:nvSpPr>
      <dsp:spPr>
        <a:xfrm>
          <a:off x="335773" y="3026922"/>
          <a:ext cx="610496" cy="6104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C0A96D5-F828-40B4-A5AA-6B3FCB18EF24}">
      <dsp:nvSpPr>
        <dsp:cNvPr id="0" name=""/>
        <dsp:cNvSpPr/>
      </dsp:nvSpPr>
      <dsp:spPr>
        <a:xfrm>
          <a:off x="1282042" y="2777174"/>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nl-NL" sz="1600" kern="1200"/>
            <a:t>Bij </a:t>
          </a:r>
          <a:r>
            <a:rPr lang="nl-NL" sz="1600" b="1" kern="1200"/>
            <a:t>interne mantelzorg</a:t>
          </a:r>
          <a:r>
            <a:rPr lang="nl-NL" sz="1600" kern="1200"/>
            <a:t> woont de mantelzorger samen met de hulpbehoevende. Denk hierbij aan de partner of inwonende kinderen. </a:t>
          </a:r>
          <a:endParaRPr lang="en-US" sz="1600" kern="1200"/>
        </a:p>
      </dsp:txBody>
      <dsp:txXfrm>
        <a:off x="1282042" y="2777174"/>
        <a:ext cx="4869520" cy="1109993"/>
      </dsp:txXfrm>
    </dsp:sp>
    <dsp:sp modelId="{80B89FDE-BDDF-4B9E-93B5-1A281A3E8480}">
      <dsp:nvSpPr>
        <dsp:cNvPr id="0" name=""/>
        <dsp:cNvSpPr/>
      </dsp:nvSpPr>
      <dsp:spPr>
        <a:xfrm>
          <a:off x="0" y="4164666"/>
          <a:ext cx="6151562" cy="110999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582558-C064-4DE0-9D3A-25F3846ADA95}">
      <dsp:nvSpPr>
        <dsp:cNvPr id="0" name=""/>
        <dsp:cNvSpPr/>
      </dsp:nvSpPr>
      <dsp:spPr>
        <a:xfrm>
          <a:off x="335773" y="4414414"/>
          <a:ext cx="610496" cy="6104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F12C0A2-EADD-471B-9C95-54900B66C41B}">
      <dsp:nvSpPr>
        <dsp:cNvPr id="0" name=""/>
        <dsp:cNvSpPr/>
      </dsp:nvSpPr>
      <dsp:spPr>
        <a:xfrm>
          <a:off x="1282042" y="4164666"/>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nl-NL" sz="1600" kern="1200"/>
            <a:t>Bij </a:t>
          </a:r>
          <a:r>
            <a:rPr lang="nl-NL" sz="1600" b="1" kern="1200"/>
            <a:t>externe mantelzorg</a:t>
          </a:r>
          <a:r>
            <a:rPr lang="nl-NL" sz="1600" kern="1200"/>
            <a:t> wonen de mantelzorger en de hulpbehoevende niet in hetzelfde huis. Dit zijn vaak kinderen, vrienden of buren.</a:t>
          </a:r>
          <a:endParaRPr lang="en-US" sz="1600" kern="1200"/>
        </a:p>
      </dsp:txBody>
      <dsp:txXfrm>
        <a:off x="1282042" y="4164666"/>
        <a:ext cx="4869520" cy="11099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BAA65A-FC7A-4B00-A633-378A017FBFBF}">
      <dsp:nvSpPr>
        <dsp:cNvPr id="0" name=""/>
        <dsp:cNvSpPr/>
      </dsp:nvSpPr>
      <dsp:spPr>
        <a:xfrm>
          <a:off x="555781" y="566814"/>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2C03B86-DA5D-4955-A49E-D00277395BAB}">
      <dsp:nvSpPr>
        <dsp:cNvPr id="0" name=""/>
        <dsp:cNvSpPr/>
      </dsp:nvSpPr>
      <dsp:spPr>
        <a:xfrm>
          <a:off x="60781" y="16934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kern="1200"/>
            <a:t>Vrijwilligers buiten de organisatie </a:t>
          </a:r>
          <a:r>
            <a:rPr lang="nl-NL" sz="1300" kern="1200">
              <a:sym typeface="Wingdings" panose="05000000000000000000" pitchFamily="2" charset="2"/>
            </a:rPr>
            <a:t></a:t>
          </a:r>
          <a:r>
            <a:rPr lang="nl-NL" sz="1300" kern="1200"/>
            <a:t> Humanitas of de Zonnebloem</a:t>
          </a:r>
          <a:endParaRPr lang="en-US" sz="1300" kern="1200"/>
        </a:p>
      </dsp:txBody>
      <dsp:txXfrm>
        <a:off x="60781" y="1693425"/>
        <a:ext cx="1800000" cy="720000"/>
      </dsp:txXfrm>
    </dsp:sp>
    <dsp:sp modelId="{7E0B12BE-5399-4E02-9658-7512D4B7E668}">
      <dsp:nvSpPr>
        <dsp:cNvPr id="0" name=""/>
        <dsp:cNvSpPr/>
      </dsp:nvSpPr>
      <dsp:spPr>
        <a:xfrm>
          <a:off x="2670781" y="566814"/>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DEF83EB-709B-4AF0-87C5-1B2BEC2D783C}">
      <dsp:nvSpPr>
        <dsp:cNvPr id="0" name=""/>
        <dsp:cNvSpPr/>
      </dsp:nvSpPr>
      <dsp:spPr>
        <a:xfrm>
          <a:off x="2175781" y="16934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kern="1200"/>
            <a:t>Zetten zich in voor jouw cliënten, vanuit een andere organisatie!</a:t>
          </a:r>
          <a:endParaRPr lang="en-US" sz="1300" kern="1200"/>
        </a:p>
      </dsp:txBody>
      <dsp:txXfrm>
        <a:off x="2175781" y="1693425"/>
        <a:ext cx="1800000" cy="720000"/>
      </dsp:txXfrm>
    </dsp:sp>
    <dsp:sp modelId="{20F75F17-8A53-43AC-B65F-F157D0D76FFC}">
      <dsp:nvSpPr>
        <dsp:cNvPr id="0" name=""/>
        <dsp:cNvSpPr/>
      </dsp:nvSpPr>
      <dsp:spPr>
        <a:xfrm>
          <a:off x="4785781" y="566814"/>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E7BD06E-1232-4417-9722-33A1BB9D5244}">
      <dsp:nvSpPr>
        <dsp:cNvPr id="0" name=""/>
        <dsp:cNvSpPr/>
      </dsp:nvSpPr>
      <dsp:spPr>
        <a:xfrm>
          <a:off x="4290781" y="16934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kern="1200"/>
            <a:t>Vrijwilligers binnen de organisatie </a:t>
          </a:r>
          <a:endParaRPr lang="en-US" sz="1300" kern="1200"/>
        </a:p>
      </dsp:txBody>
      <dsp:txXfrm>
        <a:off x="4290781" y="1693425"/>
        <a:ext cx="1800000" cy="720000"/>
      </dsp:txXfrm>
    </dsp:sp>
    <dsp:sp modelId="{4575D6CB-AAEF-4341-AF38-0B243C95D38D}">
      <dsp:nvSpPr>
        <dsp:cNvPr id="0" name=""/>
        <dsp:cNvSpPr/>
      </dsp:nvSpPr>
      <dsp:spPr>
        <a:xfrm>
          <a:off x="555781" y="2863424"/>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A6906EC-BF46-429B-8001-C370C139EF83}">
      <dsp:nvSpPr>
        <dsp:cNvPr id="0" name=""/>
        <dsp:cNvSpPr/>
      </dsp:nvSpPr>
      <dsp:spPr>
        <a:xfrm>
          <a:off x="60781" y="399003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kern="1200"/>
            <a:t>Belang als begeleider om rekening met de wensen van de vrijwilliger te houden</a:t>
          </a:r>
          <a:endParaRPr lang="en-US" sz="1300" kern="1200"/>
        </a:p>
      </dsp:txBody>
      <dsp:txXfrm>
        <a:off x="60781" y="3990036"/>
        <a:ext cx="1800000" cy="720000"/>
      </dsp:txXfrm>
    </dsp:sp>
    <dsp:sp modelId="{D81D38F5-73F1-4963-B341-5E6F97874F6B}">
      <dsp:nvSpPr>
        <dsp:cNvPr id="0" name=""/>
        <dsp:cNvSpPr/>
      </dsp:nvSpPr>
      <dsp:spPr>
        <a:xfrm>
          <a:off x="2670781" y="2863425"/>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A948C0-4B12-4C90-A3F1-F8105F3BA17D}">
      <dsp:nvSpPr>
        <dsp:cNvPr id="0" name=""/>
        <dsp:cNvSpPr/>
      </dsp:nvSpPr>
      <dsp:spPr>
        <a:xfrm>
          <a:off x="2175781" y="399003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kern="1200"/>
            <a:t>Voorwaarden voor vrijwilligers </a:t>
          </a:r>
          <a:r>
            <a:rPr lang="nl-NL" sz="1300" kern="1200">
              <a:sym typeface="Wingdings" panose="05000000000000000000" pitchFamily="2" charset="2"/>
            </a:rPr>
            <a:t></a:t>
          </a:r>
          <a:r>
            <a:rPr lang="nl-NL" sz="1300" kern="1200"/>
            <a:t> om de vrijwilliger te binden aan jouw organisatie:</a:t>
          </a:r>
          <a:endParaRPr lang="en-US" sz="1300" kern="1200"/>
        </a:p>
      </dsp:txBody>
      <dsp:txXfrm>
        <a:off x="2175781" y="3990036"/>
        <a:ext cx="1800000" cy="720000"/>
      </dsp:txXfrm>
    </dsp:sp>
    <dsp:sp modelId="{765B6A35-3DC3-49AA-B162-BA27172D427B}">
      <dsp:nvSpPr>
        <dsp:cNvPr id="0" name=""/>
        <dsp:cNvSpPr/>
      </dsp:nvSpPr>
      <dsp:spPr>
        <a:xfrm>
          <a:off x="4785781" y="2863425"/>
          <a:ext cx="810000" cy="81000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AFF0AB8-48C2-4888-84D1-D37D6F96E610}">
      <dsp:nvSpPr>
        <dsp:cNvPr id="0" name=""/>
        <dsp:cNvSpPr/>
      </dsp:nvSpPr>
      <dsp:spPr>
        <a:xfrm>
          <a:off x="4290781" y="3990036"/>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kern="1200"/>
            <a:t>Nut – Respect – Autonomie – Verbonden met anderen</a:t>
          </a:r>
          <a:endParaRPr lang="en-US" sz="1300" kern="1200"/>
        </a:p>
      </dsp:txBody>
      <dsp:txXfrm>
        <a:off x="4290781" y="3990036"/>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1160EA64-D806-43AC-9DF2-F8C432F32B4C}" type="datetimeFigureOut">
              <a:rPr lang="en-US" dirty="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1/13/2020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1/13/2020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1/13/2020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1/13/2020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37AC95-7F23-46A7-BB31-28F109B1E4B8}"/>
              </a:ext>
            </a:extLst>
          </p:cNvPr>
          <p:cNvSpPr>
            <a:spLocks noGrp="1"/>
          </p:cNvSpPr>
          <p:nvPr>
            <p:ph type="ctrTitle"/>
          </p:nvPr>
        </p:nvSpPr>
        <p:spPr/>
        <p:txBody>
          <a:bodyPr/>
          <a:lstStyle/>
          <a:p>
            <a:r>
              <a:rPr lang="nl-NL" dirty="0"/>
              <a:t>Gesprekstechnieken</a:t>
            </a:r>
          </a:p>
        </p:txBody>
      </p:sp>
      <p:sp>
        <p:nvSpPr>
          <p:cNvPr id="3" name="Ondertitel 2">
            <a:extLst>
              <a:ext uri="{FF2B5EF4-FFF2-40B4-BE49-F238E27FC236}">
                <a16:creationId xmlns:a16="http://schemas.microsoft.com/office/drawing/2014/main" id="{411F131B-3CF7-4A50-8149-933D461E5E31}"/>
              </a:ext>
            </a:extLst>
          </p:cNvPr>
          <p:cNvSpPr>
            <a:spLocks noGrp="1"/>
          </p:cNvSpPr>
          <p:nvPr>
            <p:ph type="subTitle" idx="1"/>
          </p:nvPr>
        </p:nvSpPr>
        <p:spPr/>
        <p:txBody>
          <a:bodyPr/>
          <a:lstStyle/>
          <a:p>
            <a:r>
              <a:rPr lang="nl-NL" dirty="0"/>
              <a:t>Les vijf</a:t>
            </a:r>
          </a:p>
        </p:txBody>
      </p:sp>
    </p:spTree>
    <p:extLst>
      <p:ext uri="{BB962C8B-B14F-4D97-AF65-F5344CB8AC3E}">
        <p14:creationId xmlns:p14="http://schemas.microsoft.com/office/powerpoint/2010/main" val="3975502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52232A-E8DF-4D98-9EC7-784CB8C39770}"/>
              </a:ext>
            </a:extLst>
          </p:cNvPr>
          <p:cNvSpPr>
            <a:spLocks noGrp="1"/>
          </p:cNvSpPr>
          <p:nvPr>
            <p:ph type="title"/>
          </p:nvPr>
        </p:nvSpPr>
        <p:spPr>
          <a:xfrm>
            <a:off x="2454656" y="523613"/>
            <a:ext cx="7729728" cy="1188720"/>
          </a:xfrm>
        </p:spPr>
        <p:txBody>
          <a:bodyPr/>
          <a:lstStyle/>
          <a:p>
            <a:r>
              <a:rPr lang="nl-NL" dirty="0"/>
              <a:t>Mantelzorgers in de hulpverlening</a:t>
            </a:r>
          </a:p>
        </p:txBody>
      </p:sp>
      <p:sp>
        <p:nvSpPr>
          <p:cNvPr id="3" name="Tijdelijke aanduiding voor inhoud 2">
            <a:extLst>
              <a:ext uri="{FF2B5EF4-FFF2-40B4-BE49-F238E27FC236}">
                <a16:creationId xmlns:a16="http://schemas.microsoft.com/office/drawing/2014/main" id="{7A381C26-4188-44B8-87AE-A5591EAF2F76}"/>
              </a:ext>
            </a:extLst>
          </p:cNvPr>
          <p:cNvSpPr>
            <a:spLocks noGrp="1"/>
          </p:cNvSpPr>
          <p:nvPr>
            <p:ph idx="1"/>
          </p:nvPr>
        </p:nvSpPr>
        <p:spPr/>
        <p:txBody>
          <a:bodyPr/>
          <a:lstStyle/>
          <a:p>
            <a:pPr marL="0" indent="0" algn="ctr">
              <a:buNone/>
            </a:pPr>
            <a:r>
              <a:rPr lang="nl-NL" dirty="0"/>
              <a:t>Mantelzorgers ondersteunen hulpverleners bij onder andere het volgende:</a:t>
            </a:r>
          </a:p>
          <a:p>
            <a:pPr marL="0" indent="0" algn="ctr">
              <a:buNone/>
            </a:pPr>
            <a:endParaRPr lang="nl-NL" dirty="0"/>
          </a:p>
          <a:p>
            <a:pPr algn="ctr">
              <a:buFontTx/>
              <a:buChar char="-"/>
            </a:pPr>
            <a:r>
              <a:rPr lang="nl-NL" dirty="0"/>
              <a:t>Verzorging</a:t>
            </a:r>
          </a:p>
          <a:p>
            <a:pPr algn="ctr">
              <a:buFontTx/>
              <a:buChar char="-"/>
            </a:pPr>
            <a:r>
              <a:rPr lang="nl-NL" dirty="0"/>
              <a:t>Management</a:t>
            </a:r>
          </a:p>
          <a:p>
            <a:pPr algn="ctr">
              <a:buFontTx/>
              <a:buChar char="-"/>
            </a:pPr>
            <a:r>
              <a:rPr lang="nl-NL" dirty="0"/>
              <a:t>Belangenbehartiging</a:t>
            </a:r>
          </a:p>
          <a:p>
            <a:pPr algn="ctr">
              <a:buFontTx/>
              <a:buChar char="-"/>
            </a:pPr>
            <a:r>
              <a:rPr lang="nl-NL" dirty="0"/>
              <a:t>Psychosociale steun</a:t>
            </a:r>
          </a:p>
          <a:p>
            <a:pPr algn="ctr">
              <a:buFontTx/>
              <a:buChar char="-"/>
            </a:pPr>
            <a:endParaRPr lang="nl-NL" dirty="0"/>
          </a:p>
          <a:p>
            <a:pPr algn="ctr"/>
            <a:endParaRPr lang="nl-NL" dirty="0"/>
          </a:p>
          <a:p>
            <a:pPr algn="ctr"/>
            <a:endParaRPr lang="nl-NL" dirty="0"/>
          </a:p>
        </p:txBody>
      </p:sp>
    </p:spTree>
    <p:extLst>
      <p:ext uri="{BB962C8B-B14F-4D97-AF65-F5344CB8AC3E}">
        <p14:creationId xmlns:p14="http://schemas.microsoft.com/office/powerpoint/2010/main" val="3111937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7894" y="1443035"/>
            <a:ext cx="3971932" cy="3971930"/>
          </a:xfrm>
          <a:prstGeom prst="ellipse">
            <a:avLst/>
          </a:prstGeom>
          <a:solidFill>
            <a:srgbClr val="FFFFFF"/>
          </a:solidFill>
          <a:ln w="317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2C26539-D4EB-4CD6-A11D-47947F5287CD}"/>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nl-NL" sz="1900">
                <a:solidFill>
                  <a:srgbClr val="FFFFFF"/>
                </a:solidFill>
              </a:rPr>
              <a:t>Het belang van een mantelzorger</a:t>
            </a:r>
          </a:p>
        </p:txBody>
      </p:sp>
      <p:sp>
        <p:nvSpPr>
          <p:cNvPr id="14" name="Rectangle 9">
            <a:extLst>
              <a:ext uri="{FF2B5EF4-FFF2-40B4-BE49-F238E27FC236}">
                <a16:creationId xmlns:a16="http://schemas.microsoft.com/office/drawing/2014/main" id="{5E5436DB-4E8B-43A5-AE55-1C527B62E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18743" y="797433"/>
            <a:ext cx="5934456"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1">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83335" y="960120"/>
            <a:ext cx="5605272" cy="493776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16A63E36-E421-4048-A5C4-EE49B4A03C63}"/>
              </a:ext>
            </a:extLst>
          </p:cNvPr>
          <p:cNvSpPr>
            <a:spLocks noGrp="1"/>
          </p:cNvSpPr>
          <p:nvPr>
            <p:ph idx="1"/>
          </p:nvPr>
        </p:nvSpPr>
        <p:spPr>
          <a:xfrm>
            <a:off x="6259551" y="1444752"/>
            <a:ext cx="4652840" cy="3968496"/>
          </a:xfrm>
        </p:spPr>
        <p:txBody>
          <a:bodyPr anchor="ctr">
            <a:normAutofit/>
          </a:bodyPr>
          <a:lstStyle/>
          <a:p>
            <a:pPr algn="ctr">
              <a:lnSpc>
                <a:spcPct val="90000"/>
              </a:lnSpc>
            </a:pPr>
            <a:r>
              <a:rPr lang="nl-NL" sz="1500" dirty="0">
                <a:solidFill>
                  <a:srgbClr val="404040"/>
                </a:solidFill>
              </a:rPr>
              <a:t>Omdat mantelzorgers de hulpbehoevende op zoveel vlakken ondersteunen, zijn zij waardevol voor zowel de hulpverlening als de mantelzorgontvanger.</a:t>
            </a:r>
          </a:p>
          <a:p>
            <a:pPr algn="ctr">
              <a:lnSpc>
                <a:spcPct val="90000"/>
              </a:lnSpc>
            </a:pPr>
            <a:r>
              <a:rPr lang="nl-NL" sz="1500" dirty="0">
                <a:solidFill>
                  <a:srgbClr val="404040"/>
                </a:solidFill>
              </a:rPr>
              <a:t>Een interne mantelzorger is er 24 uur per dag, zeven dagen per week. Een externe mantelzorger zorgt er in elk geval voor dat het leven van de hulpbehoevende kan blijven draaien, al is het maar door boodschappen te doen. Voor de cliënt is de mantelzorger steun en toeverlaat: op de mantelzorger kun je bouwen, dat geeft een veilig gevoel. </a:t>
            </a:r>
          </a:p>
          <a:p>
            <a:pPr algn="ctr">
              <a:lnSpc>
                <a:spcPct val="90000"/>
              </a:lnSpc>
            </a:pPr>
            <a:r>
              <a:rPr lang="nl-NL" sz="1500" dirty="0">
                <a:solidFill>
                  <a:srgbClr val="404040"/>
                </a:solidFill>
              </a:rPr>
              <a:t>Zonder mantelzorger zou je afhankelijk zijn van professionals, die je nauwelijks kent en waarmee je geen vertrouwde band hebt. Aan de andere kant voelt de cliënt zich afhankelijk van de mantelzorger. Dit kan onprettig zijn en verandert de oorspronkelijke relatie van de cliënt en mantelzorger.</a:t>
            </a:r>
          </a:p>
        </p:txBody>
      </p:sp>
    </p:spTree>
    <p:extLst>
      <p:ext uri="{BB962C8B-B14F-4D97-AF65-F5344CB8AC3E}">
        <p14:creationId xmlns:p14="http://schemas.microsoft.com/office/powerpoint/2010/main" val="3169435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98554-CAF1-4B36-BBFB-7947999EA415}"/>
              </a:ext>
            </a:extLst>
          </p:cNvPr>
          <p:cNvSpPr>
            <a:spLocks noGrp="1"/>
          </p:cNvSpPr>
          <p:nvPr>
            <p:ph type="title"/>
          </p:nvPr>
        </p:nvSpPr>
        <p:spPr/>
        <p:txBody>
          <a:bodyPr/>
          <a:lstStyle/>
          <a:p>
            <a:r>
              <a:rPr lang="nl-NL" dirty="0"/>
              <a:t>Samenwerken met vrijwilligers</a:t>
            </a:r>
          </a:p>
        </p:txBody>
      </p:sp>
      <p:sp>
        <p:nvSpPr>
          <p:cNvPr id="3" name="Tijdelijke aanduiding voor inhoud 2">
            <a:extLst>
              <a:ext uri="{FF2B5EF4-FFF2-40B4-BE49-F238E27FC236}">
                <a16:creationId xmlns:a16="http://schemas.microsoft.com/office/drawing/2014/main" id="{A7679B7B-1DAE-45B3-B755-3F205CA22006}"/>
              </a:ext>
            </a:extLst>
          </p:cNvPr>
          <p:cNvSpPr>
            <a:spLocks noGrp="1"/>
          </p:cNvSpPr>
          <p:nvPr>
            <p:ph idx="1"/>
          </p:nvPr>
        </p:nvSpPr>
        <p:spPr/>
        <p:txBody>
          <a:bodyPr/>
          <a:lstStyle/>
          <a:p>
            <a:pPr algn="ctr"/>
            <a:r>
              <a:rPr lang="nl-NL" dirty="0"/>
              <a:t>Als hulpverlener kun je samenwerken met vrijwilligers in jouw eigen organisatie, maar ook met vrijwilligers die zich voor andere organisaties inzetten. </a:t>
            </a:r>
          </a:p>
          <a:p>
            <a:pPr algn="ctr"/>
            <a:r>
              <a:rPr lang="nl-NL" dirty="0"/>
              <a:t>Daartussen is een duidelijk verschil. Bij een vrijwilliger binnen jouw organisatie ben jij zijn begeleider of collega. Jullie zullen niet altijd voor de dezelfde cliënt werken. Een vrijwilliger die vanuit een andere organisatie werkt, kom je vaak tegen als jullie voor dezelfde cliënt werken. Voor beide groepen vrijwilligers valt of staat de samenwerking met een goede communicatie.</a:t>
            </a:r>
          </a:p>
        </p:txBody>
      </p:sp>
    </p:spTree>
    <p:extLst>
      <p:ext uri="{BB962C8B-B14F-4D97-AF65-F5344CB8AC3E}">
        <p14:creationId xmlns:p14="http://schemas.microsoft.com/office/powerpoint/2010/main" val="2750354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FFC1A6F-EAE0-4F7C-95F6-257D571EBC84}"/>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nl-NL" sz="2600"/>
              <a:t>Samenwerken met vrijwilligers</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D1E5D5DE-7064-428A-AC10-9562C566FD08}"/>
              </a:ext>
            </a:extLst>
          </p:cNvPr>
          <p:cNvGraphicFramePr>
            <a:graphicFrameLocks noGrp="1"/>
          </p:cNvGraphicFramePr>
          <p:nvPr>
            <p:ph idx="1"/>
            <p:extLst>
              <p:ext uri="{D42A27DB-BD31-4B8C-83A1-F6EECF244321}">
                <p14:modId xmlns:p14="http://schemas.microsoft.com/office/powerpoint/2010/main" val="3090591850"/>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8986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309A9-FD60-4B6E-BF9A-A3B3550C97B0}"/>
              </a:ext>
            </a:extLst>
          </p:cNvPr>
          <p:cNvSpPr>
            <a:spLocks noGrp="1"/>
          </p:cNvSpPr>
          <p:nvPr>
            <p:ph type="title"/>
          </p:nvPr>
        </p:nvSpPr>
        <p:spPr/>
        <p:txBody>
          <a:bodyPr/>
          <a:lstStyle/>
          <a:p>
            <a:r>
              <a:rPr lang="nl-NL" dirty="0"/>
              <a:t>Samenwerken met mantelzorgers</a:t>
            </a:r>
          </a:p>
        </p:txBody>
      </p:sp>
      <p:sp>
        <p:nvSpPr>
          <p:cNvPr id="3" name="Tijdelijke aanduiding voor inhoud 2">
            <a:extLst>
              <a:ext uri="{FF2B5EF4-FFF2-40B4-BE49-F238E27FC236}">
                <a16:creationId xmlns:a16="http://schemas.microsoft.com/office/drawing/2014/main" id="{ED9CB94C-FB4F-4C5C-9904-6D0873A12AB6}"/>
              </a:ext>
            </a:extLst>
          </p:cNvPr>
          <p:cNvSpPr>
            <a:spLocks noGrp="1"/>
          </p:cNvSpPr>
          <p:nvPr>
            <p:ph idx="1"/>
          </p:nvPr>
        </p:nvSpPr>
        <p:spPr>
          <a:xfrm>
            <a:off x="1215029" y="2638044"/>
            <a:ext cx="9761942" cy="3255264"/>
          </a:xfrm>
        </p:spPr>
        <p:txBody>
          <a:bodyPr/>
          <a:lstStyle/>
          <a:p>
            <a:pPr marL="0" indent="0" algn="ctr">
              <a:buNone/>
            </a:pPr>
            <a:r>
              <a:rPr lang="nl-NL" dirty="0"/>
              <a:t>Hoe je samenwerkt met mantelzorgers hangt af van:</a:t>
            </a:r>
          </a:p>
          <a:p>
            <a:pPr marL="0" indent="0" algn="ctr">
              <a:buNone/>
            </a:pPr>
            <a:endParaRPr lang="nl-NL" dirty="0"/>
          </a:p>
          <a:p>
            <a:pPr algn="ctr"/>
            <a:r>
              <a:rPr lang="nl-NL" dirty="0"/>
              <a:t>motivatie van de mantelzorger</a:t>
            </a:r>
          </a:p>
          <a:p>
            <a:pPr algn="ctr"/>
            <a:r>
              <a:rPr lang="nl-NL" dirty="0"/>
              <a:t>belasting van de mantelzorger</a:t>
            </a:r>
          </a:p>
          <a:p>
            <a:pPr algn="ctr"/>
            <a:r>
              <a:rPr lang="nl-NL" dirty="0"/>
              <a:t>rol van de mantelzorger.</a:t>
            </a:r>
          </a:p>
          <a:p>
            <a:pPr marL="0" indent="0" algn="ctr">
              <a:buNone/>
            </a:pPr>
            <a:endParaRPr lang="nl-NL" dirty="0"/>
          </a:p>
          <a:p>
            <a:pPr marL="0" indent="0" algn="ctr">
              <a:buNone/>
            </a:pPr>
            <a:r>
              <a:rPr lang="nl-NL" dirty="0"/>
              <a:t>Als je dit weet, kun je met de mantelzorger wederzijdse verwachtingen afstemmen.</a:t>
            </a:r>
          </a:p>
          <a:p>
            <a:pPr algn="ctr"/>
            <a:endParaRPr lang="nl-NL" dirty="0"/>
          </a:p>
        </p:txBody>
      </p:sp>
    </p:spTree>
    <p:extLst>
      <p:ext uri="{BB962C8B-B14F-4D97-AF65-F5344CB8AC3E}">
        <p14:creationId xmlns:p14="http://schemas.microsoft.com/office/powerpoint/2010/main" val="3155530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7586B4-A28F-4EDF-AF50-C15EE8FEEDBE}"/>
              </a:ext>
            </a:extLst>
          </p:cNvPr>
          <p:cNvSpPr>
            <a:spLocks noGrp="1"/>
          </p:cNvSpPr>
          <p:nvPr>
            <p:ph type="title"/>
          </p:nvPr>
        </p:nvSpPr>
        <p:spPr/>
        <p:txBody>
          <a:bodyPr/>
          <a:lstStyle/>
          <a:p>
            <a:r>
              <a:rPr lang="nl-NL" dirty="0"/>
              <a:t>Rol van de mantelzorger</a:t>
            </a:r>
          </a:p>
        </p:txBody>
      </p:sp>
      <p:sp>
        <p:nvSpPr>
          <p:cNvPr id="3" name="Tijdelijke aanduiding voor inhoud 2">
            <a:extLst>
              <a:ext uri="{FF2B5EF4-FFF2-40B4-BE49-F238E27FC236}">
                <a16:creationId xmlns:a16="http://schemas.microsoft.com/office/drawing/2014/main" id="{C24F3F09-FA43-4E42-AA0C-9EEEC79FA2E7}"/>
              </a:ext>
            </a:extLst>
          </p:cNvPr>
          <p:cNvSpPr>
            <a:spLocks noGrp="1"/>
          </p:cNvSpPr>
          <p:nvPr>
            <p:ph idx="1"/>
          </p:nvPr>
        </p:nvSpPr>
        <p:spPr/>
        <p:txBody>
          <a:bodyPr/>
          <a:lstStyle/>
          <a:p>
            <a:pPr algn="ctr"/>
            <a:r>
              <a:rPr lang="nl-NL" dirty="0"/>
              <a:t>Je kunt op verschillende manieren als begeleider samenwerken met mantelzorgers</a:t>
            </a:r>
          </a:p>
          <a:p>
            <a:pPr algn="ctr"/>
            <a:r>
              <a:rPr lang="nl-NL" dirty="0"/>
              <a:t>Bijvoorbeeld een mantelzorger als:</a:t>
            </a:r>
          </a:p>
          <a:p>
            <a:pPr algn="ctr"/>
            <a:r>
              <a:rPr lang="nl-NL" dirty="0"/>
              <a:t>Hulpbron</a:t>
            </a:r>
          </a:p>
          <a:p>
            <a:pPr algn="ctr"/>
            <a:r>
              <a:rPr lang="nl-NL" dirty="0"/>
              <a:t>Bondgenoot</a:t>
            </a:r>
          </a:p>
          <a:p>
            <a:pPr algn="ctr"/>
            <a:r>
              <a:rPr lang="nl-NL" dirty="0"/>
              <a:t>Bezoeker</a:t>
            </a:r>
          </a:p>
          <a:p>
            <a:pPr algn="ctr"/>
            <a:r>
              <a:rPr lang="nl-NL" dirty="0"/>
              <a:t>zorgvrager</a:t>
            </a:r>
          </a:p>
          <a:p>
            <a:pPr marL="0" indent="0" algn="ctr">
              <a:buNone/>
            </a:pPr>
            <a:endParaRPr lang="nl-NL" dirty="0"/>
          </a:p>
          <a:p>
            <a:pPr marL="0" indent="0" algn="ctr">
              <a:buNone/>
            </a:pPr>
            <a:endParaRPr lang="nl-NL" dirty="0"/>
          </a:p>
          <a:p>
            <a:pPr marL="0" indent="0" algn="ctr">
              <a:buNone/>
            </a:pPr>
            <a:endParaRPr lang="nl-NL" dirty="0"/>
          </a:p>
        </p:txBody>
      </p:sp>
    </p:spTree>
    <p:extLst>
      <p:ext uri="{BB962C8B-B14F-4D97-AF65-F5344CB8AC3E}">
        <p14:creationId xmlns:p14="http://schemas.microsoft.com/office/powerpoint/2010/main" val="56950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37B02A-02E3-4957-B5D0-B7A24EF47143}"/>
              </a:ext>
            </a:extLst>
          </p:cNvPr>
          <p:cNvSpPr>
            <a:spLocks noGrp="1"/>
          </p:cNvSpPr>
          <p:nvPr>
            <p:ph type="title"/>
          </p:nvPr>
        </p:nvSpPr>
        <p:spPr>
          <a:xfrm>
            <a:off x="829781" y="2708804"/>
            <a:ext cx="3698803" cy="1440394"/>
          </a:xfrm>
          <a:noFill/>
          <a:ln>
            <a:solidFill>
              <a:schemeClr val="tx1"/>
            </a:solidFill>
          </a:ln>
        </p:spPr>
        <p:txBody>
          <a:bodyPr>
            <a:normAutofit/>
          </a:bodyPr>
          <a:lstStyle/>
          <a:p>
            <a:r>
              <a:rPr lang="nl-NL" sz="2400">
                <a:solidFill>
                  <a:schemeClr val="tx1"/>
                </a:solidFill>
              </a:rPr>
              <a:t>Verwachtingen afstemmen</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jdelijke aanduiding voor inhoud 2">
            <a:extLst>
              <a:ext uri="{FF2B5EF4-FFF2-40B4-BE49-F238E27FC236}">
                <a16:creationId xmlns:a16="http://schemas.microsoft.com/office/drawing/2014/main" id="{15094D58-D223-4860-A9E9-AF7B7118297C}"/>
              </a:ext>
            </a:extLst>
          </p:cNvPr>
          <p:cNvSpPr>
            <a:spLocks noGrp="1"/>
          </p:cNvSpPr>
          <p:nvPr>
            <p:ph idx="1"/>
          </p:nvPr>
        </p:nvSpPr>
        <p:spPr>
          <a:xfrm>
            <a:off x="6049182" y="802638"/>
            <a:ext cx="5408696" cy="5252722"/>
          </a:xfrm>
        </p:spPr>
        <p:txBody>
          <a:bodyPr anchor="ctr">
            <a:normAutofit/>
          </a:bodyPr>
          <a:lstStyle/>
          <a:p>
            <a:r>
              <a:rPr lang="nl-NL">
                <a:solidFill>
                  <a:schemeClr val="bg1"/>
                </a:solidFill>
              </a:rPr>
              <a:t>Bij het aangaan van een samenwerking met mantelzorgers is het belangrijk te weten wat de rol van de mantelzorger is en hoe gemotiveerd hij is. Ook is het belangrijk dat je als hulpverlener met de mantelzorger afstemt wat zijn en jouw verwachtingen zijn. Wees je ervan bewust dat de rol van de mantelzorger in de loop van de tijd kan veranderen. </a:t>
            </a:r>
          </a:p>
          <a:p>
            <a:r>
              <a:rPr lang="nl-NL">
                <a:solidFill>
                  <a:schemeClr val="bg1"/>
                </a:solidFill>
              </a:rPr>
              <a:t>Als de echtgenoot in een verzorgingshuis komt, verandert de rol van de vrouw: van bondgenoot naar bezoeker. Communicatie met de mantelzorger is sowieso van belang, omdat de mantelzorger jou veel informatie kan geven over de cliënt. Soms is de relatie tussen mantelzorger en cliënt gespannen. Als hulpverlener zoek je dan een oplossing, bijvoorbeeld door een andere mantelzorger te regelen</a:t>
            </a:r>
          </a:p>
          <a:p>
            <a:endParaRPr lang="nl-NL">
              <a:solidFill>
                <a:schemeClr val="bg1"/>
              </a:solidFill>
            </a:endParaRPr>
          </a:p>
        </p:txBody>
      </p:sp>
    </p:spTree>
    <p:extLst>
      <p:ext uri="{BB962C8B-B14F-4D97-AF65-F5344CB8AC3E}">
        <p14:creationId xmlns:p14="http://schemas.microsoft.com/office/powerpoint/2010/main" val="301745992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9E8D4E-809D-4F3D-9381-58C6A8EEB34B}"/>
              </a:ext>
            </a:extLst>
          </p:cNvPr>
          <p:cNvSpPr>
            <a:spLocks noGrp="1"/>
          </p:cNvSpPr>
          <p:nvPr>
            <p:ph type="title"/>
          </p:nvPr>
        </p:nvSpPr>
        <p:spPr>
          <a:xfrm>
            <a:off x="1884626" y="281298"/>
            <a:ext cx="7729728" cy="1188720"/>
          </a:xfrm>
        </p:spPr>
        <p:txBody>
          <a:bodyPr/>
          <a:lstStyle/>
          <a:p>
            <a:r>
              <a:rPr lang="nl-NL" dirty="0"/>
              <a:t>Opdracht in groepjes</a:t>
            </a:r>
          </a:p>
        </p:txBody>
      </p:sp>
      <p:sp>
        <p:nvSpPr>
          <p:cNvPr id="3" name="Tijdelijke aanduiding voor inhoud 2">
            <a:extLst>
              <a:ext uri="{FF2B5EF4-FFF2-40B4-BE49-F238E27FC236}">
                <a16:creationId xmlns:a16="http://schemas.microsoft.com/office/drawing/2014/main" id="{25EC2DE2-A44A-447F-88C5-BD35DB2E6DB6}"/>
              </a:ext>
            </a:extLst>
          </p:cNvPr>
          <p:cNvSpPr>
            <a:spLocks noGrp="1"/>
          </p:cNvSpPr>
          <p:nvPr>
            <p:ph idx="1"/>
          </p:nvPr>
        </p:nvSpPr>
        <p:spPr>
          <a:xfrm>
            <a:off x="1105942" y="2031652"/>
            <a:ext cx="9287096" cy="4545050"/>
          </a:xfrm>
        </p:spPr>
        <p:txBody>
          <a:bodyPr/>
          <a:lstStyle/>
          <a:p>
            <a:pPr algn="ctr"/>
            <a:r>
              <a:rPr lang="nl-NL" b="1" dirty="0"/>
              <a:t>Casus Marie</a:t>
            </a:r>
          </a:p>
          <a:p>
            <a:pPr algn="ctr"/>
            <a:r>
              <a:rPr lang="nl-NL" dirty="0"/>
              <a:t>Marie is alleenstaande moeder van een dochter van 14. Een paar jaar geleden is er bij haar MS geconstateerd, ze kan nu steeds minder. Ze ontvangt thuiszorg een paar keer per week. Toch zou Marie graag meer hulp willen. Ze bespreekt dit met haar thuisbegeleider. Marie vindt het vervelend om haar dochter te vragen klusjes te doen, omdat ze haar zo graag een onbezorgde jeugd wil bieden.</a:t>
            </a:r>
          </a:p>
          <a:p>
            <a:pPr algn="ctr"/>
            <a:endParaRPr lang="nl-NL" dirty="0"/>
          </a:p>
          <a:p>
            <a:pPr algn="ctr"/>
            <a:r>
              <a:rPr lang="nl-NL" dirty="0"/>
              <a:t>Bedenk als groepje aan aanpak waarbij Marie meer hulp kan krijgen</a:t>
            </a:r>
          </a:p>
          <a:p>
            <a:pPr marL="0" indent="0" algn="ctr">
              <a:buNone/>
            </a:pPr>
            <a:r>
              <a:rPr lang="nl-NL" dirty="0"/>
              <a:t>Zet dit in een plan van aanpak op papier of in word en mail mij deze </a:t>
            </a:r>
          </a:p>
          <a:p>
            <a:pPr marL="0" indent="0" algn="ctr">
              <a:buNone/>
            </a:pPr>
            <a:endParaRPr lang="nl-NL" dirty="0"/>
          </a:p>
          <a:p>
            <a:pPr marL="0" indent="0" algn="ctr">
              <a:buNone/>
            </a:pPr>
            <a:r>
              <a:rPr lang="nl-NL" b="1" dirty="0"/>
              <a:t>Na 20 min bespreken we de plannen!</a:t>
            </a:r>
          </a:p>
          <a:p>
            <a:pPr marL="0" indent="0" algn="ctr">
              <a:buNone/>
            </a:pPr>
            <a:r>
              <a:rPr lang="nl-NL" dirty="0"/>
              <a:t>Als je klaar bent, maak de opdrachten 3 en 4 in Angerenstein thema 20</a:t>
            </a:r>
          </a:p>
          <a:p>
            <a:pPr marL="0" indent="0" algn="ctr">
              <a:buNone/>
            </a:pPr>
            <a:endParaRPr lang="nl-NL" dirty="0"/>
          </a:p>
          <a:p>
            <a:pPr marL="0" indent="0" algn="ctr">
              <a:buNone/>
            </a:pPr>
            <a:endParaRPr lang="nl-NL" dirty="0"/>
          </a:p>
          <a:p>
            <a:pPr algn="ctr"/>
            <a:endParaRPr lang="nl-NL" dirty="0"/>
          </a:p>
        </p:txBody>
      </p:sp>
    </p:spTree>
    <p:extLst>
      <p:ext uri="{BB962C8B-B14F-4D97-AF65-F5344CB8AC3E}">
        <p14:creationId xmlns:p14="http://schemas.microsoft.com/office/powerpoint/2010/main" val="595303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5FA21C72-692C-49FD-9EB4-DDDDDEBD4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75405" y="950977"/>
            <a:ext cx="9041190" cy="4956047"/>
          </a:xfrm>
          <a:prstGeom prst="rect">
            <a:avLst/>
          </a:prstGeom>
          <a:solidFill>
            <a:srgbClr val="FFFFFF"/>
          </a:solidFill>
          <a:ln w="3175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FBAF941A-6830-47A3-B63C-7C7B66AEA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380" y="624518"/>
            <a:ext cx="2157984" cy="2157984"/>
          </a:xfrm>
          <a:prstGeom prst="ellipse">
            <a:avLst/>
          </a:prstGeom>
          <a:solidFill>
            <a:srgbClr val="40404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3518B24-077B-42C7-AB09-1DBCC9537567}"/>
              </a:ext>
            </a:extLst>
          </p:cNvPr>
          <p:cNvSpPr>
            <a:spLocks noGrp="1"/>
          </p:cNvSpPr>
          <p:nvPr>
            <p:ph type="title"/>
          </p:nvPr>
        </p:nvSpPr>
        <p:spPr>
          <a:xfrm>
            <a:off x="796972" y="789110"/>
            <a:ext cx="1828800" cy="1828800"/>
          </a:xfrm>
          <a:prstGeom prst="ellipse">
            <a:avLst/>
          </a:prstGeom>
          <a:noFill/>
          <a:ln>
            <a:solidFill>
              <a:srgbClr val="FFFFFF"/>
            </a:solidFill>
          </a:ln>
        </p:spPr>
        <p:txBody>
          <a:bodyPr vert="horz" lIns="182880" tIns="182880" rIns="182880" bIns="182880" rtlCol="0" anchor="ctr" anchorCtr="1">
            <a:normAutofit/>
          </a:bodyPr>
          <a:lstStyle/>
          <a:p>
            <a:endParaRPr lang="en-US" sz="1100" dirty="0">
              <a:solidFill>
                <a:srgbClr val="FFFFFF"/>
              </a:solidFill>
            </a:endParaRPr>
          </a:p>
        </p:txBody>
      </p:sp>
      <p:sp>
        <p:nvSpPr>
          <p:cNvPr id="3" name="Tijdelijke aanduiding voor inhoud 2">
            <a:extLst>
              <a:ext uri="{FF2B5EF4-FFF2-40B4-BE49-F238E27FC236}">
                <a16:creationId xmlns:a16="http://schemas.microsoft.com/office/drawing/2014/main" id="{7BD95015-DC77-4C8B-855D-2459AEC9039E}"/>
              </a:ext>
            </a:extLst>
          </p:cNvPr>
          <p:cNvSpPr>
            <a:spLocks noGrp="1"/>
          </p:cNvSpPr>
          <p:nvPr>
            <p:ph idx="1"/>
          </p:nvPr>
        </p:nvSpPr>
        <p:spPr/>
        <p:txBody>
          <a:bodyPr/>
          <a:lstStyle/>
          <a:p>
            <a:r>
              <a:rPr lang="nl-NL" dirty="0"/>
              <a:t>Nabespreking opdrachten </a:t>
            </a:r>
          </a:p>
          <a:p>
            <a:endParaRPr lang="nl-NL" dirty="0"/>
          </a:p>
          <a:p>
            <a:r>
              <a:rPr lang="nl-NL" dirty="0"/>
              <a:t>Tot volgende week!</a:t>
            </a:r>
          </a:p>
        </p:txBody>
      </p:sp>
    </p:spTree>
    <p:extLst>
      <p:ext uri="{BB962C8B-B14F-4D97-AF65-F5344CB8AC3E}">
        <p14:creationId xmlns:p14="http://schemas.microsoft.com/office/powerpoint/2010/main" val="405165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6C91793-577A-45A2-9679-63269CCFFE8D}"/>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nl-NL">
                <a:solidFill>
                  <a:schemeClr val="bg1"/>
                </a:solidFill>
              </a:rPr>
              <a:t>Vorige keer</a:t>
            </a:r>
          </a:p>
        </p:txBody>
      </p:sp>
      <p:graphicFrame>
        <p:nvGraphicFramePr>
          <p:cNvPr id="5" name="Tijdelijke aanduiding voor inhoud 2">
            <a:extLst>
              <a:ext uri="{FF2B5EF4-FFF2-40B4-BE49-F238E27FC236}">
                <a16:creationId xmlns:a16="http://schemas.microsoft.com/office/drawing/2014/main" id="{C4F0FDD2-A6AA-4CA6-81F2-90C809F94351}"/>
              </a:ext>
            </a:extLst>
          </p:cNvPr>
          <p:cNvGraphicFramePr>
            <a:graphicFrameLocks noGrp="1"/>
          </p:cNvGraphicFramePr>
          <p:nvPr>
            <p:ph idx="1"/>
            <p:extLst>
              <p:ext uri="{D42A27DB-BD31-4B8C-83A1-F6EECF244321}">
                <p14:modId xmlns:p14="http://schemas.microsoft.com/office/powerpoint/2010/main" val="128381390"/>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4658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8E9B13-992F-4682-AC5A-CB68917C38D0}"/>
              </a:ext>
            </a:extLst>
          </p:cNvPr>
          <p:cNvSpPr>
            <a:spLocks noGrp="1"/>
          </p:cNvSpPr>
          <p:nvPr>
            <p:ph type="title"/>
          </p:nvPr>
        </p:nvSpPr>
        <p:spPr>
          <a:xfrm>
            <a:off x="829781" y="2708804"/>
            <a:ext cx="3698803" cy="1440394"/>
          </a:xfrm>
          <a:noFill/>
          <a:ln>
            <a:solidFill>
              <a:schemeClr val="tx1"/>
            </a:solidFill>
          </a:ln>
        </p:spPr>
        <p:txBody>
          <a:bodyPr>
            <a:normAutofit/>
          </a:bodyPr>
          <a:lstStyle/>
          <a:p>
            <a:r>
              <a:rPr lang="nl-NL" sz="2400">
                <a:solidFill>
                  <a:schemeClr val="tx1"/>
                </a:solidFill>
              </a:rPr>
              <a:t>Vandaag</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54A6CB5A-1FAC-43A6-AEB7-6C21EDF19635}"/>
              </a:ext>
            </a:extLst>
          </p:cNvPr>
          <p:cNvSpPr>
            <a:spLocks noGrp="1"/>
          </p:cNvSpPr>
          <p:nvPr>
            <p:ph idx="1"/>
          </p:nvPr>
        </p:nvSpPr>
        <p:spPr>
          <a:xfrm>
            <a:off x="6049182" y="802638"/>
            <a:ext cx="5408696" cy="5252722"/>
          </a:xfrm>
        </p:spPr>
        <p:txBody>
          <a:bodyPr anchor="ctr">
            <a:normAutofit/>
          </a:bodyPr>
          <a:lstStyle/>
          <a:p>
            <a:r>
              <a:rPr lang="nl-NL" dirty="0">
                <a:solidFill>
                  <a:schemeClr val="bg1"/>
                </a:solidFill>
              </a:rPr>
              <a:t>MZ: Hoofdstuk 20 Vrijwilligers en Mantelzorgers boek: Maatschappelijke zorg 1</a:t>
            </a:r>
          </a:p>
          <a:p>
            <a:endParaRPr lang="nl-NL" dirty="0">
              <a:solidFill>
                <a:schemeClr val="bg1"/>
              </a:solidFill>
            </a:endParaRPr>
          </a:p>
          <a:p>
            <a:r>
              <a:rPr lang="nl-NL" dirty="0">
                <a:solidFill>
                  <a:schemeClr val="bg1"/>
                </a:solidFill>
              </a:rPr>
              <a:t>PW: opdracht communicatiestijlen</a:t>
            </a:r>
          </a:p>
          <a:p>
            <a:endParaRPr lang="nl-NL" dirty="0">
              <a:solidFill>
                <a:schemeClr val="bg1"/>
              </a:solidFill>
            </a:endParaRPr>
          </a:p>
        </p:txBody>
      </p:sp>
    </p:spTree>
    <p:extLst>
      <p:ext uri="{BB962C8B-B14F-4D97-AF65-F5344CB8AC3E}">
        <p14:creationId xmlns:p14="http://schemas.microsoft.com/office/powerpoint/2010/main" val="74949372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E8465A-5F94-46F6-83A7-7E6F8B709568}"/>
              </a:ext>
            </a:extLst>
          </p:cNvPr>
          <p:cNvSpPr>
            <a:spLocks noGrp="1"/>
          </p:cNvSpPr>
          <p:nvPr>
            <p:ph type="title"/>
          </p:nvPr>
        </p:nvSpPr>
        <p:spPr/>
        <p:txBody>
          <a:bodyPr/>
          <a:lstStyle/>
          <a:p>
            <a:r>
              <a:rPr lang="nl-NL" dirty="0"/>
              <a:t>Vrijwilligers en mantelzorgers</a:t>
            </a:r>
          </a:p>
        </p:txBody>
      </p:sp>
      <p:sp>
        <p:nvSpPr>
          <p:cNvPr id="3" name="Tijdelijke aanduiding voor inhoud 2">
            <a:extLst>
              <a:ext uri="{FF2B5EF4-FFF2-40B4-BE49-F238E27FC236}">
                <a16:creationId xmlns:a16="http://schemas.microsoft.com/office/drawing/2014/main" id="{760863D9-64C6-475B-969D-2356A5D62B32}"/>
              </a:ext>
            </a:extLst>
          </p:cNvPr>
          <p:cNvSpPr>
            <a:spLocks noGrp="1"/>
          </p:cNvSpPr>
          <p:nvPr>
            <p:ph idx="1"/>
          </p:nvPr>
        </p:nvSpPr>
        <p:spPr/>
        <p:txBody>
          <a:bodyPr/>
          <a:lstStyle/>
          <a:p>
            <a:pPr marL="0" indent="0" algn="ctr">
              <a:buNone/>
            </a:pPr>
            <a:endParaRPr lang="nl-NL" dirty="0"/>
          </a:p>
          <a:p>
            <a:pPr marL="0" indent="0" algn="ctr">
              <a:buNone/>
            </a:pPr>
            <a:r>
              <a:rPr lang="nl-NL" dirty="0"/>
              <a:t> Vrijwilligers en mantelzorgers zijn van groot belang in de Nederlandse samenleving en specifiek voor maatschappelijke zorg. Er is een groot verschil tussen vrijwilligerswerk en mantelzorg. Bij mantelzorg gaat het om zorg aan een dierbare. Bij vrijwilligerswerk is die relatie met een dierbare er niet.</a:t>
            </a:r>
          </a:p>
          <a:p>
            <a:pPr marL="0" indent="0" algn="ctr">
              <a:buNone/>
            </a:pPr>
            <a:endParaRPr lang="nl-NL" dirty="0"/>
          </a:p>
          <a:p>
            <a:pPr marL="0" indent="0" algn="ctr">
              <a:buNone/>
            </a:pPr>
            <a:r>
              <a:rPr lang="nl-NL" dirty="0"/>
              <a:t>Heeft een van jullie ervaringen met vrijwilligers of mantelzorgers?</a:t>
            </a:r>
          </a:p>
        </p:txBody>
      </p:sp>
    </p:spTree>
    <p:extLst>
      <p:ext uri="{BB962C8B-B14F-4D97-AF65-F5344CB8AC3E}">
        <p14:creationId xmlns:p14="http://schemas.microsoft.com/office/powerpoint/2010/main" val="36747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58BDB5F-CFAF-4638-881B-C426500B4E6B}"/>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nl-NL" dirty="0"/>
              <a:t>Vrijwilliger </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287FA506-6771-4258-90CE-AAAEFDAF88B4}"/>
              </a:ext>
            </a:extLst>
          </p:cNvPr>
          <p:cNvGraphicFramePr>
            <a:graphicFrameLocks noGrp="1"/>
          </p:cNvGraphicFramePr>
          <p:nvPr>
            <p:ph idx="1"/>
            <p:extLst>
              <p:ext uri="{D42A27DB-BD31-4B8C-83A1-F6EECF244321}">
                <p14:modId xmlns:p14="http://schemas.microsoft.com/office/powerpoint/2010/main" val="1329127365"/>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38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591625-CC35-4133-84D6-8755EC8D84E0}"/>
              </a:ext>
            </a:extLst>
          </p:cNvPr>
          <p:cNvSpPr>
            <a:spLocks noGrp="1"/>
          </p:cNvSpPr>
          <p:nvPr>
            <p:ph type="title"/>
          </p:nvPr>
        </p:nvSpPr>
        <p:spPr/>
        <p:txBody>
          <a:bodyPr/>
          <a:lstStyle/>
          <a:p>
            <a:r>
              <a:rPr lang="nl-NL" dirty="0"/>
              <a:t>vrijwilliger</a:t>
            </a:r>
          </a:p>
        </p:txBody>
      </p:sp>
      <p:sp>
        <p:nvSpPr>
          <p:cNvPr id="3" name="Tijdelijke aanduiding voor inhoud 2">
            <a:extLst>
              <a:ext uri="{FF2B5EF4-FFF2-40B4-BE49-F238E27FC236}">
                <a16:creationId xmlns:a16="http://schemas.microsoft.com/office/drawing/2014/main" id="{27420E56-ABE4-4958-8EC6-B8781EAD0D50}"/>
              </a:ext>
            </a:extLst>
          </p:cNvPr>
          <p:cNvSpPr>
            <a:spLocks noGrp="1"/>
          </p:cNvSpPr>
          <p:nvPr>
            <p:ph idx="1"/>
          </p:nvPr>
        </p:nvSpPr>
        <p:spPr/>
        <p:txBody>
          <a:bodyPr/>
          <a:lstStyle/>
          <a:p>
            <a:pPr algn="ctr"/>
            <a:r>
              <a:rPr lang="nl-NL" dirty="0"/>
              <a:t>Als begeleider zul je in je werk dan ook te maken kunnen krijgen met vrijwilligers, bijvoorbeeld bij:</a:t>
            </a:r>
          </a:p>
          <a:p>
            <a:pPr algn="ctr"/>
            <a:endParaRPr lang="nl-NL" dirty="0"/>
          </a:p>
          <a:p>
            <a:pPr algn="ctr"/>
            <a:r>
              <a:rPr lang="nl-NL" dirty="0"/>
              <a:t>Verpleegtehuizen, hospice, maatjesprojecten, coaching projecten, (jongerenwerk of sociale projecten) rouwverwerking, vluchtelingen werk of slachtofferhulp  </a:t>
            </a:r>
          </a:p>
          <a:p>
            <a:endParaRPr lang="nl-NL" dirty="0"/>
          </a:p>
        </p:txBody>
      </p:sp>
    </p:spTree>
    <p:extLst>
      <p:ext uri="{BB962C8B-B14F-4D97-AF65-F5344CB8AC3E}">
        <p14:creationId xmlns:p14="http://schemas.microsoft.com/office/powerpoint/2010/main" val="3236546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8C91B8-0D58-4D86-A8B3-A7EE483E8D91}"/>
              </a:ext>
            </a:extLst>
          </p:cNvPr>
          <p:cNvSpPr>
            <a:spLocks noGrp="1"/>
          </p:cNvSpPr>
          <p:nvPr>
            <p:ph type="title"/>
          </p:nvPr>
        </p:nvSpPr>
        <p:spPr/>
        <p:txBody>
          <a:bodyPr/>
          <a:lstStyle/>
          <a:p>
            <a:r>
              <a:rPr lang="nl-NL" dirty="0"/>
              <a:t>Het belang van vrijwilligers</a:t>
            </a:r>
          </a:p>
        </p:txBody>
      </p:sp>
      <p:sp>
        <p:nvSpPr>
          <p:cNvPr id="3" name="Tijdelijke aanduiding voor inhoud 2">
            <a:extLst>
              <a:ext uri="{FF2B5EF4-FFF2-40B4-BE49-F238E27FC236}">
                <a16:creationId xmlns:a16="http://schemas.microsoft.com/office/drawing/2014/main" id="{7F4230A2-BCEA-4B65-B378-0A80C1F6D86E}"/>
              </a:ext>
            </a:extLst>
          </p:cNvPr>
          <p:cNvSpPr>
            <a:spLocks noGrp="1"/>
          </p:cNvSpPr>
          <p:nvPr>
            <p:ph idx="1"/>
          </p:nvPr>
        </p:nvSpPr>
        <p:spPr/>
        <p:txBody>
          <a:bodyPr/>
          <a:lstStyle/>
          <a:p>
            <a:pPr algn="ctr"/>
            <a:r>
              <a:rPr lang="nl-NL" dirty="0"/>
              <a:t>Ondertussen zijn vrijwilligers in de zorg onmisbaar geworden. De afgelopen jaren heeft de overheid fors bezuinigd op de zorg. Veel hulpverleners zijn hun baan kwijtgeraakt en de overgebleven professionals moeten hetzelfde werk doen met minder collega’s – ze moeten dus harder werken en hebben minder tijd. Vrijwilligers doen dan het werk waarvoor de professionals geen tijd meer hebben. Het aantal vrijwilligers in de zorg is de afgelopen jaren sterk gegroeid.</a:t>
            </a:r>
          </a:p>
        </p:txBody>
      </p:sp>
    </p:spTree>
    <p:extLst>
      <p:ext uri="{BB962C8B-B14F-4D97-AF65-F5344CB8AC3E}">
        <p14:creationId xmlns:p14="http://schemas.microsoft.com/office/powerpoint/2010/main" val="2017246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D7AFD47-75B1-407F-838E-CBC1104009EE}"/>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nl-NL" sz="2400"/>
              <a:t>mantelzorgers</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28F051CD-5548-4721-BBD0-4E99AFBDF429}"/>
              </a:ext>
            </a:extLst>
          </p:cNvPr>
          <p:cNvGraphicFramePr>
            <a:graphicFrameLocks noGrp="1"/>
          </p:cNvGraphicFramePr>
          <p:nvPr>
            <p:ph idx="1"/>
            <p:extLst>
              <p:ext uri="{D42A27DB-BD31-4B8C-83A1-F6EECF244321}">
                <p14:modId xmlns:p14="http://schemas.microsoft.com/office/powerpoint/2010/main" val="1565649389"/>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4246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EA2B66-5D36-4B3D-8360-61BFF8C38F1E}"/>
              </a:ext>
            </a:extLst>
          </p:cNvPr>
          <p:cNvSpPr>
            <a:spLocks noGrp="1"/>
          </p:cNvSpPr>
          <p:nvPr>
            <p:ph type="title"/>
          </p:nvPr>
        </p:nvSpPr>
        <p:spPr/>
        <p:txBody>
          <a:bodyPr/>
          <a:lstStyle/>
          <a:p>
            <a:r>
              <a:rPr lang="nl-NL" dirty="0"/>
              <a:t>mantelzorgers</a:t>
            </a:r>
          </a:p>
        </p:txBody>
      </p:sp>
      <p:sp>
        <p:nvSpPr>
          <p:cNvPr id="3" name="Tijdelijke aanduiding voor inhoud 2">
            <a:extLst>
              <a:ext uri="{FF2B5EF4-FFF2-40B4-BE49-F238E27FC236}">
                <a16:creationId xmlns:a16="http://schemas.microsoft.com/office/drawing/2014/main" id="{A5972265-A944-4EE1-925A-76039C2AEBAC}"/>
              </a:ext>
            </a:extLst>
          </p:cNvPr>
          <p:cNvSpPr>
            <a:spLocks noGrp="1"/>
          </p:cNvSpPr>
          <p:nvPr>
            <p:ph idx="1"/>
          </p:nvPr>
        </p:nvSpPr>
        <p:spPr/>
        <p:txBody>
          <a:bodyPr/>
          <a:lstStyle/>
          <a:p>
            <a:pPr marL="0" indent="0" algn="ctr">
              <a:buNone/>
            </a:pPr>
            <a:r>
              <a:rPr lang="nl-NL" dirty="0"/>
              <a:t>Er zijn in principe vier groepen mantelzorgontvangers:</a:t>
            </a:r>
          </a:p>
          <a:p>
            <a:pPr algn="ctr"/>
            <a:endParaRPr lang="nl-NL" dirty="0"/>
          </a:p>
          <a:p>
            <a:pPr marL="0" indent="0" algn="ctr">
              <a:buNone/>
            </a:pPr>
            <a:r>
              <a:rPr lang="nl-NL" dirty="0"/>
              <a:t>1. mensen met een geestelijke of lichamelijke beperking</a:t>
            </a:r>
          </a:p>
          <a:p>
            <a:pPr marL="0" indent="0" algn="ctr">
              <a:buNone/>
            </a:pPr>
            <a:r>
              <a:rPr lang="nl-NL" dirty="0"/>
              <a:t>2. mensen met een tijdelijke mentale of lichamelijke ziekte</a:t>
            </a:r>
          </a:p>
          <a:p>
            <a:pPr marL="0" indent="0" algn="ctr">
              <a:buNone/>
            </a:pPr>
            <a:r>
              <a:rPr lang="nl-NL" dirty="0"/>
              <a:t>3. mensen met een chronische ziekte</a:t>
            </a:r>
          </a:p>
          <a:p>
            <a:pPr marL="0" indent="0" algn="ctr">
              <a:buNone/>
            </a:pPr>
            <a:r>
              <a:rPr lang="nl-NL" dirty="0"/>
              <a:t>4. ouderen.</a:t>
            </a:r>
          </a:p>
          <a:p>
            <a:pPr algn="ctr"/>
            <a:endParaRPr lang="nl-NL" dirty="0"/>
          </a:p>
        </p:txBody>
      </p:sp>
    </p:spTree>
    <p:extLst>
      <p:ext uri="{BB962C8B-B14F-4D97-AF65-F5344CB8AC3E}">
        <p14:creationId xmlns:p14="http://schemas.microsoft.com/office/powerpoint/2010/main" val="3820578666"/>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49</TotalTime>
  <Words>1029</Words>
  <Application>Microsoft Office PowerPoint</Application>
  <PresentationFormat>Breedbeeld</PresentationFormat>
  <Paragraphs>89</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Gill Sans MT</vt:lpstr>
      <vt:lpstr>Wingdings</vt:lpstr>
      <vt:lpstr>Pakket</vt:lpstr>
      <vt:lpstr>Gesprekstechnieken</vt:lpstr>
      <vt:lpstr>Vorige keer</vt:lpstr>
      <vt:lpstr>Vandaag</vt:lpstr>
      <vt:lpstr>Vrijwilligers en mantelzorgers</vt:lpstr>
      <vt:lpstr>Vrijwilliger </vt:lpstr>
      <vt:lpstr>vrijwilliger</vt:lpstr>
      <vt:lpstr>Het belang van vrijwilligers</vt:lpstr>
      <vt:lpstr>mantelzorgers</vt:lpstr>
      <vt:lpstr>mantelzorgers</vt:lpstr>
      <vt:lpstr>Mantelzorgers in de hulpverlening</vt:lpstr>
      <vt:lpstr>Het belang van een mantelzorger</vt:lpstr>
      <vt:lpstr>Samenwerken met vrijwilligers</vt:lpstr>
      <vt:lpstr>Samenwerken met vrijwilligers</vt:lpstr>
      <vt:lpstr>Samenwerken met mantelzorgers</vt:lpstr>
      <vt:lpstr>Rol van de mantelzorger</vt:lpstr>
      <vt:lpstr>Verwachtingen afstemmen</vt:lpstr>
      <vt:lpstr>Opdracht in groepjes</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Dana Wolters</dc:creator>
  <cp:lastModifiedBy>Dana Wolters</cp:lastModifiedBy>
  <cp:revision>7</cp:revision>
  <dcterms:created xsi:type="dcterms:W3CDTF">2019-12-16T07:47:46Z</dcterms:created>
  <dcterms:modified xsi:type="dcterms:W3CDTF">2020-01-13T14:38:19Z</dcterms:modified>
</cp:coreProperties>
</file>